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68" r:id="rId3"/>
  </p:sldIdLst>
  <p:sldSz cx="7559675" cy="1069181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3600"/>
    <a:srgbClr val="333300"/>
    <a:srgbClr val="996633"/>
    <a:srgbClr val="663300"/>
    <a:srgbClr val="FF6699"/>
    <a:srgbClr val="797979"/>
    <a:srgbClr val="FFFFCC"/>
    <a:srgbClr val="E7F9F9"/>
    <a:srgbClr val="67D3D5"/>
    <a:srgbClr val="56D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4" d="100"/>
          <a:sy n="64" d="100"/>
        </p:scale>
        <p:origin x="22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17" name="図プレースホルダー 2"/>
          <p:cNvSpPr>
            <a:spLocks noGrp="1"/>
          </p:cNvSpPr>
          <p:nvPr>
            <p:ph type="pic" sz="quarter" idx="10" hasCustomPrompt="1"/>
          </p:nvPr>
        </p:nvSpPr>
        <p:spPr>
          <a:xfrm>
            <a:off x="368300" y="3471863"/>
            <a:ext cx="2160588" cy="2159000"/>
          </a:xfrm>
          <a:blipFill dpi="0" rotWithShape="1">
            <a:blip r:embed="rId2">
              <a:extLst>
                <a:ext uri="{28A0092B-C50C-407E-A947-70E740481C1C}">
                  <a14:useLocalDpi xmlns:a14="http://schemas.microsoft.com/office/drawing/2010/main" val="0"/>
                </a:ext>
              </a:extLst>
            </a:blip>
            <a:srcRect/>
            <a:tile tx="0" ty="0" sx="100000" sy="100000" flip="none" algn="t"/>
          </a:blipFill>
        </p:spPr>
        <p:txBody>
          <a:bodyPr>
            <a:normAutofit/>
          </a:bodyPr>
          <a:lstStyle>
            <a:lvl1pPr marL="0" indent="0">
              <a:buNone/>
              <a:defRPr sz="16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9" name="図プレースホルダー 2"/>
          <p:cNvSpPr>
            <a:spLocks noGrp="1"/>
          </p:cNvSpPr>
          <p:nvPr>
            <p:ph type="pic" sz="quarter" idx="11" hasCustomPrompt="1"/>
          </p:nvPr>
        </p:nvSpPr>
        <p:spPr>
          <a:xfrm>
            <a:off x="2697402" y="3471863"/>
            <a:ext cx="2160588" cy="2159000"/>
          </a:xfrm>
          <a:blipFill dpi="0" rotWithShape="1">
            <a:blip r:embed="rId3">
              <a:extLst>
                <a:ext uri="{28A0092B-C50C-407E-A947-70E740481C1C}">
                  <a14:useLocalDpi xmlns:a14="http://schemas.microsoft.com/office/drawing/2010/main" val="0"/>
                </a:ext>
              </a:extLst>
            </a:blip>
            <a:srcRect/>
            <a:tile tx="0" ty="0" sx="100000" sy="100000" flip="none" algn="t"/>
          </a:blipFill>
        </p:spPr>
        <p:txBody>
          <a:bodyPr>
            <a:normAutofit/>
          </a:bodyPr>
          <a:lstStyle>
            <a:lvl1pPr marL="0" indent="0">
              <a:buNone/>
              <a:defRPr sz="16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20" name="図プレースホルダー 2"/>
          <p:cNvSpPr>
            <a:spLocks noGrp="1"/>
          </p:cNvSpPr>
          <p:nvPr>
            <p:ph type="pic" sz="quarter" idx="12" hasCustomPrompt="1"/>
          </p:nvPr>
        </p:nvSpPr>
        <p:spPr>
          <a:xfrm>
            <a:off x="5026504" y="3471863"/>
            <a:ext cx="2160588" cy="2159000"/>
          </a:xfrm>
          <a:blipFill dpi="0" rotWithShape="1">
            <a:blip r:embed="rId4">
              <a:extLst>
                <a:ext uri="{28A0092B-C50C-407E-A947-70E740481C1C}">
                  <a14:useLocalDpi xmlns:a14="http://schemas.microsoft.com/office/drawing/2010/main" val="0"/>
                </a:ext>
              </a:extLst>
            </a:blip>
            <a:srcRect/>
            <a:tile tx="0" ty="0" sx="80000" sy="80000" flip="none" algn="t"/>
          </a:blipFill>
        </p:spPr>
        <p:txBody>
          <a:bodyPr>
            <a:normAutofit/>
          </a:bodyPr>
          <a:lstStyle>
            <a:lvl1pPr marL="0" indent="0">
              <a:buNone/>
              <a:defRPr sz="16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3" name="テキスト プレースホルダー 12"/>
          <p:cNvSpPr>
            <a:spLocks noGrp="1"/>
          </p:cNvSpPr>
          <p:nvPr>
            <p:ph type="body" sz="quarter" idx="13" hasCustomPrompt="1"/>
          </p:nvPr>
        </p:nvSpPr>
        <p:spPr>
          <a:xfrm>
            <a:off x="931612" y="1181196"/>
            <a:ext cx="5813876" cy="358558"/>
          </a:xfrm>
        </p:spPr>
        <p:txBody>
          <a:bodyPr>
            <a:normAutofit/>
          </a:bodyPr>
          <a:lstStyle>
            <a:lvl1pPr marL="0" indent="0" algn="ctr">
              <a:buNone/>
              <a:defRPr sz="1800">
                <a:solidFill>
                  <a:srgbClr val="663300"/>
                </a:solidFill>
                <a:latin typeface="HGSｺﾞｼｯｸM" panose="020B0600000000000000" pitchFamily="50" charset="-128"/>
                <a:ea typeface="HGSｺﾞｼｯｸM" panose="020B0600000000000000" pitchFamily="50" charset="-128"/>
              </a:defRPr>
            </a:lvl1pPr>
            <a:lvl2pPr marL="377967" indent="0">
              <a:buNone/>
              <a:defRPr>
                <a:latin typeface="HGSｺﾞｼｯｸM" panose="020B0600000000000000" pitchFamily="50" charset="-128"/>
                <a:ea typeface="HGSｺﾞｼｯｸM" panose="020B0600000000000000" pitchFamily="50" charset="-128"/>
              </a:defRPr>
            </a:lvl2pPr>
            <a:lvl3pPr marL="755934" indent="0">
              <a:buNone/>
              <a:defRPr>
                <a:latin typeface="HGSｺﾞｼｯｸM" panose="020B0600000000000000" pitchFamily="50" charset="-128"/>
                <a:ea typeface="HGSｺﾞｼｯｸM" panose="020B0600000000000000" pitchFamily="50" charset="-128"/>
              </a:defRPr>
            </a:lvl3pPr>
            <a:lvl4pPr marL="1133901" indent="0">
              <a:buNone/>
              <a:defRPr>
                <a:latin typeface="HGSｺﾞｼｯｸM" panose="020B0600000000000000" pitchFamily="50" charset="-128"/>
                <a:ea typeface="HGSｺﾞｼｯｸM" panose="020B0600000000000000" pitchFamily="50" charset="-128"/>
              </a:defRPr>
            </a:lvl4pPr>
            <a:lvl5pPr marL="1511869" indent="0">
              <a:buNone/>
              <a:defRPr>
                <a:latin typeface="HGSｺﾞｼｯｸM" panose="020B0600000000000000" pitchFamily="50" charset="-128"/>
                <a:ea typeface="HGSｺﾞｼｯｸM" panose="020B0600000000000000" pitchFamily="50" charset="-128"/>
              </a:defRPr>
            </a:lvl5pPr>
          </a:lstStyle>
          <a:p>
            <a:pPr lvl="0"/>
            <a:r>
              <a:rPr kumimoji="1" lang="ja-JP" altLang="en-US" dirty="0"/>
              <a:t>大草原とかわいい動物たちに出逢う旅に出かけよう！</a:t>
            </a:r>
          </a:p>
        </p:txBody>
      </p:sp>
      <p:sp>
        <p:nvSpPr>
          <p:cNvPr id="21" name="テキスト プレースホルダー 12"/>
          <p:cNvSpPr>
            <a:spLocks noGrp="1"/>
          </p:cNvSpPr>
          <p:nvPr>
            <p:ph type="body" sz="quarter" idx="14" hasCustomPrompt="1"/>
          </p:nvPr>
        </p:nvSpPr>
        <p:spPr>
          <a:xfrm>
            <a:off x="931612" y="1677375"/>
            <a:ext cx="5813876" cy="625360"/>
          </a:xfrm>
        </p:spPr>
        <p:txBody>
          <a:bodyPr>
            <a:noAutofit/>
          </a:bodyPr>
          <a:lstStyle>
            <a:lvl1pPr marL="0" indent="0" algn="ctr">
              <a:buNone/>
              <a:defRPr sz="4400" b="1">
                <a:solidFill>
                  <a:srgbClr val="663300"/>
                </a:solidFill>
                <a:latin typeface="HGSｺﾞｼｯｸM" panose="020B0600000000000000" pitchFamily="50" charset="-128"/>
                <a:ea typeface="HGSｺﾞｼｯｸM" panose="020B0600000000000000" pitchFamily="50" charset="-128"/>
              </a:defRPr>
            </a:lvl1pPr>
            <a:lvl2pPr marL="377967" indent="0">
              <a:buNone/>
              <a:defRPr>
                <a:latin typeface="HGSｺﾞｼｯｸM" panose="020B0600000000000000" pitchFamily="50" charset="-128"/>
                <a:ea typeface="HGSｺﾞｼｯｸM" panose="020B0600000000000000" pitchFamily="50" charset="-128"/>
              </a:defRPr>
            </a:lvl2pPr>
            <a:lvl3pPr marL="755934" indent="0">
              <a:buNone/>
              <a:defRPr>
                <a:latin typeface="HGSｺﾞｼｯｸM" panose="020B0600000000000000" pitchFamily="50" charset="-128"/>
                <a:ea typeface="HGSｺﾞｼｯｸM" panose="020B0600000000000000" pitchFamily="50" charset="-128"/>
              </a:defRPr>
            </a:lvl3pPr>
            <a:lvl4pPr marL="1133901" indent="0">
              <a:buNone/>
              <a:defRPr>
                <a:latin typeface="HGSｺﾞｼｯｸM" panose="020B0600000000000000" pitchFamily="50" charset="-128"/>
                <a:ea typeface="HGSｺﾞｼｯｸM" panose="020B0600000000000000" pitchFamily="50" charset="-128"/>
              </a:defRPr>
            </a:lvl4pPr>
            <a:lvl5pPr marL="1511869" indent="0">
              <a:buNone/>
              <a:defRPr>
                <a:latin typeface="HGSｺﾞｼｯｸM" panose="020B0600000000000000" pitchFamily="50" charset="-128"/>
                <a:ea typeface="HGSｺﾞｼｯｸM" panose="020B0600000000000000" pitchFamily="50" charset="-128"/>
              </a:defRPr>
            </a:lvl5pPr>
          </a:lstStyle>
          <a:p>
            <a:pPr lvl="0"/>
            <a:r>
              <a:rPr kumimoji="1" lang="ja-JP" altLang="en-US" dirty="0"/>
              <a:t>○○○○の旅</a:t>
            </a:r>
          </a:p>
        </p:txBody>
      </p:sp>
      <p:sp>
        <p:nvSpPr>
          <p:cNvPr id="22" name="テキスト プレースホルダー 12"/>
          <p:cNvSpPr>
            <a:spLocks noGrp="1"/>
          </p:cNvSpPr>
          <p:nvPr>
            <p:ph type="body" sz="quarter" idx="15" hasCustomPrompt="1"/>
          </p:nvPr>
        </p:nvSpPr>
        <p:spPr>
          <a:xfrm>
            <a:off x="1972336" y="2528741"/>
            <a:ext cx="3732428" cy="358558"/>
          </a:xfrm>
        </p:spPr>
        <p:txBody>
          <a:bodyPr>
            <a:noAutofit/>
          </a:bodyPr>
          <a:lstStyle>
            <a:lvl1pPr marL="0" indent="0" algn="ctr">
              <a:buNone/>
              <a:defRPr sz="2000">
                <a:solidFill>
                  <a:srgbClr val="203864"/>
                </a:solidFill>
                <a:latin typeface="Lucida Calligraphy" panose="03010101010101010101" pitchFamily="66" charset="0"/>
                <a:ea typeface="HGSｺﾞｼｯｸM" panose="020B0600000000000000" pitchFamily="50" charset="-128"/>
              </a:defRPr>
            </a:lvl1pPr>
            <a:lvl2pPr marL="377967" indent="0">
              <a:buNone/>
              <a:defRPr>
                <a:latin typeface="HGSｺﾞｼｯｸM" panose="020B0600000000000000" pitchFamily="50" charset="-128"/>
                <a:ea typeface="HGSｺﾞｼｯｸM" panose="020B0600000000000000" pitchFamily="50" charset="-128"/>
              </a:defRPr>
            </a:lvl2pPr>
            <a:lvl3pPr marL="755934" indent="0">
              <a:buNone/>
              <a:defRPr>
                <a:latin typeface="HGSｺﾞｼｯｸM" panose="020B0600000000000000" pitchFamily="50" charset="-128"/>
                <a:ea typeface="HGSｺﾞｼｯｸM" panose="020B0600000000000000" pitchFamily="50" charset="-128"/>
              </a:defRPr>
            </a:lvl3pPr>
            <a:lvl4pPr marL="1133901" indent="0">
              <a:buNone/>
              <a:defRPr>
                <a:latin typeface="HGSｺﾞｼｯｸM" panose="020B0600000000000000" pitchFamily="50" charset="-128"/>
                <a:ea typeface="HGSｺﾞｼｯｸM" panose="020B0600000000000000" pitchFamily="50" charset="-128"/>
              </a:defRPr>
            </a:lvl4pPr>
            <a:lvl5pPr marL="1511869" indent="0">
              <a:buNone/>
              <a:defRPr>
                <a:latin typeface="HGSｺﾞｼｯｸM" panose="020B0600000000000000" pitchFamily="50" charset="-128"/>
                <a:ea typeface="HGSｺﾞｼｯｸM" panose="020B0600000000000000" pitchFamily="50" charset="-128"/>
              </a:defRPr>
            </a:lvl5pPr>
          </a:lstStyle>
          <a:p>
            <a:pPr lvl="0"/>
            <a:r>
              <a:rPr kumimoji="1" lang="en-US" altLang="ja-JP" dirty="0"/>
              <a:t>20xx.xx.xx</a:t>
            </a:r>
            <a:r>
              <a:rPr kumimoji="1" lang="ja-JP" altLang="en-US" dirty="0"/>
              <a:t>～</a:t>
            </a:r>
            <a:r>
              <a:rPr kumimoji="1" lang="en-US" altLang="ja-JP" dirty="0" err="1"/>
              <a:t>xx.xx</a:t>
            </a:r>
            <a:endParaRPr kumimoji="1" lang="ja-JP" altLang="en-US" dirty="0"/>
          </a:p>
        </p:txBody>
      </p:sp>
    </p:spTree>
    <p:extLst>
      <p:ext uri="{BB962C8B-B14F-4D97-AF65-F5344CB8AC3E}">
        <p14:creationId xmlns:p14="http://schemas.microsoft.com/office/powerpoint/2010/main" val="132554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メンバー">
    <p:spTree>
      <p:nvGrpSpPr>
        <p:cNvPr id="1" name=""/>
        <p:cNvGrpSpPr/>
        <p:nvPr/>
      </p:nvGrpSpPr>
      <p:grpSpPr>
        <a:xfrm>
          <a:off x="0" y="0"/>
          <a:ext cx="0" cy="0"/>
          <a:chOff x="0" y="0"/>
          <a:chExt cx="0" cy="0"/>
        </a:xfrm>
      </p:grpSpPr>
      <p:sp>
        <p:nvSpPr>
          <p:cNvPr id="35" name="図プレースホルダー 18"/>
          <p:cNvSpPr>
            <a:spLocks noGrp="1"/>
          </p:cNvSpPr>
          <p:nvPr>
            <p:ph type="pic" sz="quarter" idx="12" hasCustomPrompt="1"/>
          </p:nvPr>
        </p:nvSpPr>
        <p:spPr>
          <a:xfrm>
            <a:off x="728663" y="3835254"/>
            <a:ext cx="922337" cy="1006475"/>
          </a:xfrm>
          <a:blipFill dpi="0" rotWithShape="1">
            <a:blip r:embed="rId2">
              <a:extLst>
                <a:ext uri="{28A0092B-C50C-407E-A947-70E740481C1C}">
                  <a14:useLocalDpi xmlns:a14="http://schemas.microsoft.com/office/drawing/2010/main" val="0"/>
                </a:ext>
              </a:extLst>
            </a:blip>
            <a:srcRect/>
            <a:tile tx="0" ty="0" sx="80000" sy="80000" flip="none" algn="t"/>
          </a:blipFill>
        </p:spPr>
        <p:txBody>
          <a:bodyPr>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6" name="図プレースホルダー 18"/>
          <p:cNvSpPr>
            <a:spLocks noGrp="1"/>
          </p:cNvSpPr>
          <p:nvPr>
            <p:ph type="pic" sz="quarter" idx="13" hasCustomPrompt="1"/>
          </p:nvPr>
        </p:nvSpPr>
        <p:spPr>
          <a:xfrm>
            <a:off x="3876367" y="3835254"/>
            <a:ext cx="922337" cy="1006475"/>
          </a:xfrm>
          <a:blipFill dpi="0" rotWithShape="1">
            <a:blip r:embed="rId3">
              <a:extLst>
                <a:ext uri="{28A0092B-C50C-407E-A947-70E740481C1C}">
                  <a14:useLocalDpi xmlns:a14="http://schemas.microsoft.com/office/drawing/2010/main" val="0"/>
                </a:ext>
              </a:extLst>
            </a:blip>
            <a:srcRect/>
            <a:tile tx="0" ty="0" sx="70000" sy="70000" flip="none" algn="t"/>
          </a:blipFill>
        </p:spPr>
        <p:txBody>
          <a:bodyPr>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7" name="図プレースホルダー 18"/>
          <p:cNvSpPr>
            <a:spLocks noGrp="1"/>
          </p:cNvSpPr>
          <p:nvPr>
            <p:ph type="pic" sz="quarter" idx="14" hasCustomPrompt="1"/>
          </p:nvPr>
        </p:nvSpPr>
        <p:spPr>
          <a:xfrm>
            <a:off x="728663" y="5099111"/>
            <a:ext cx="922337" cy="1006475"/>
          </a:xfrm>
          <a:blipFill dpi="0" rotWithShape="1">
            <a:blip r:embed="rId2">
              <a:extLst>
                <a:ext uri="{28A0092B-C50C-407E-A947-70E740481C1C}">
                  <a14:useLocalDpi xmlns:a14="http://schemas.microsoft.com/office/drawing/2010/main" val="0"/>
                </a:ext>
              </a:extLst>
            </a:blip>
            <a:srcRect/>
            <a:tile tx="0" ty="0" sx="80000" sy="80000" flip="none" algn="t"/>
          </a:blipFill>
        </p:spPr>
        <p:txBody>
          <a:bodyPr>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8" name="図プレースホルダー 18"/>
          <p:cNvSpPr>
            <a:spLocks noGrp="1"/>
          </p:cNvSpPr>
          <p:nvPr>
            <p:ph type="pic" sz="quarter" idx="15" hasCustomPrompt="1"/>
          </p:nvPr>
        </p:nvSpPr>
        <p:spPr>
          <a:xfrm>
            <a:off x="3876367" y="5099111"/>
            <a:ext cx="922337" cy="1006475"/>
          </a:xfrm>
          <a:blipFill dpi="0" rotWithShape="1">
            <a:blip r:embed="rId3">
              <a:extLst>
                <a:ext uri="{28A0092B-C50C-407E-A947-70E740481C1C}">
                  <a14:useLocalDpi xmlns:a14="http://schemas.microsoft.com/office/drawing/2010/main" val="0"/>
                </a:ext>
              </a:extLst>
            </a:blip>
            <a:srcRect/>
            <a:tile tx="0" ty="0" sx="70000" sy="70000" flip="none" algn="t"/>
          </a:blipFill>
        </p:spPr>
        <p:txBody>
          <a:bodyPr>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39" name="図プレースホルダー 18"/>
          <p:cNvSpPr>
            <a:spLocks noGrp="1"/>
          </p:cNvSpPr>
          <p:nvPr>
            <p:ph type="pic" sz="quarter" idx="16" hasCustomPrompt="1"/>
          </p:nvPr>
        </p:nvSpPr>
        <p:spPr>
          <a:xfrm>
            <a:off x="728663" y="6363068"/>
            <a:ext cx="922337" cy="1006475"/>
          </a:xfrm>
          <a:blipFill dpi="0" rotWithShape="1">
            <a:blip r:embed="rId2">
              <a:extLst>
                <a:ext uri="{28A0092B-C50C-407E-A947-70E740481C1C}">
                  <a14:useLocalDpi xmlns:a14="http://schemas.microsoft.com/office/drawing/2010/main" val="0"/>
                </a:ext>
              </a:extLst>
            </a:blip>
            <a:srcRect/>
            <a:tile tx="0" ty="0" sx="80000" sy="80000" flip="none" algn="t"/>
          </a:blipFill>
        </p:spPr>
        <p:txBody>
          <a:bodyPr>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0" name="図プレースホルダー 18"/>
          <p:cNvSpPr>
            <a:spLocks noGrp="1"/>
          </p:cNvSpPr>
          <p:nvPr>
            <p:ph type="pic" sz="quarter" idx="17" hasCustomPrompt="1"/>
          </p:nvPr>
        </p:nvSpPr>
        <p:spPr>
          <a:xfrm>
            <a:off x="3876367" y="6363068"/>
            <a:ext cx="922337" cy="1006475"/>
          </a:xfrm>
          <a:blipFill dpi="0" rotWithShape="1">
            <a:blip r:embed="rId3">
              <a:extLst>
                <a:ext uri="{28A0092B-C50C-407E-A947-70E740481C1C}">
                  <a14:useLocalDpi xmlns:a14="http://schemas.microsoft.com/office/drawing/2010/main" val="0"/>
                </a:ext>
              </a:extLst>
            </a:blip>
            <a:srcRect/>
            <a:tile tx="0" ty="0" sx="70000" sy="70000" flip="none" algn="t"/>
          </a:blipFill>
        </p:spPr>
        <p:txBody>
          <a:bodyPr>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1" name="図プレースホルダー 18"/>
          <p:cNvSpPr>
            <a:spLocks noGrp="1"/>
          </p:cNvSpPr>
          <p:nvPr>
            <p:ph type="pic" sz="quarter" idx="18" hasCustomPrompt="1"/>
          </p:nvPr>
        </p:nvSpPr>
        <p:spPr>
          <a:xfrm>
            <a:off x="728663" y="7627239"/>
            <a:ext cx="922337" cy="1006475"/>
          </a:xfrm>
          <a:blipFill dpi="0" rotWithShape="1">
            <a:blip r:embed="rId2">
              <a:extLst>
                <a:ext uri="{28A0092B-C50C-407E-A947-70E740481C1C}">
                  <a14:useLocalDpi xmlns:a14="http://schemas.microsoft.com/office/drawing/2010/main" val="0"/>
                </a:ext>
              </a:extLst>
            </a:blip>
            <a:srcRect/>
            <a:tile tx="0" ty="0" sx="80000" sy="80000" flip="none" algn="t"/>
          </a:blipFill>
        </p:spPr>
        <p:txBody>
          <a:bodyPr>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2" name="図プレースホルダー 18"/>
          <p:cNvSpPr>
            <a:spLocks noGrp="1"/>
          </p:cNvSpPr>
          <p:nvPr>
            <p:ph type="pic" sz="quarter" idx="19" hasCustomPrompt="1"/>
          </p:nvPr>
        </p:nvSpPr>
        <p:spPr>
          <a:xfrm>
            <a:off x="3876367" y="7627239"/>
            <a:ext cx="922337" cy="1006475"/>
          </a:xfrm>
          <a:blipFill dpi="0" rotWithShape="1">
            <a:blip r:embed="rId3">
              <a:extLst>
                <a:ext uri="{28A0092B-C50C-407E-A947-70E740481C1C}">
                  <a14:useLocalDpi xmlns:a14="http://schemas.microsoft.com/office/drawing/2010/main" val="0"/>
                </a:ext>
              </a:extLst>
            </a:blip>
            <a:srcRect/>
            <a:tile tx="0" ty="0" sx="70000" sy="70000" flip="none" algn="t"/>
          </a:blipFill>
        </p:spPr>
        <p:txBody>
          <a:bodyPr>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3" name="図プレースホルダー 18"/>
          <p:cNvSpPr>
            <a:spLocks noGrp="1"/>
          </p:cNvSpPr>
          <p:nvPr>
            <p:ph type="pic" sz="quarter" idx="20" hasCustomPrompt="1"/>
          </p:nvPr>
        </p:nvSpPr>
        <p:spPr>
          <a:xfrm>
            <a:off x="728663" y="8891410"/>
            <a:ext cx="922337" cy="1006475"/>
          </a:xfrm>
          <a:blipFill dpi="0" rotWithShape="1">
            <a:blip r:embed="rId2">
              <a:extLst>
                <a:ext uri="{28A0092B-C50C-407E-A947-70E740481C1C}">
                  <a14:useLocalDpi xmlns:a14="http://schemas.microsoft.com/office/drawing/2010/main" val="0"/>
                </a:ext>
              </a:extLst>
            </a:blip>
            <a:srcRect/>
            <a:tile tx="0" ty="0" sx="80000" sy="80000" flip="none" algn="t"/>
          </a:blipFill>
        </p:spPr>
        <p:txBody>
          <a:bodyPr>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44" name="図プレースホルダー 18"/>
          <p:cNvSpPr>
            <a:spLocks noGrp="1"/>
          </p:cNvSpPr>
          <p:nvPr>
            <p:ph type="pic" sz="quarter" idx="21" hasCustomPrompt="1"/>
          </p:nvPr>
        </p:nvSpPr>
        <p:spPr>
          <a:xfrm>
            <a:off x="3876367" y="8891410"/>
            <a:ext cx="922337" cy="1006475"/>
          </a:xfrm>
          <a:blipFill dpi="0" rotWithShape="1">
            <a:blip r:embed="rId3">
              <a:extLst>
                <a:ext uri="{28A0092B-C50C-407E-A947-70E740481C1C}">
                  <a14:useLocalDpi xmlns:a14="http://schemas.microsoft.com/office/drawing/2010/main" val="0"/>
                </a:ext>
              </a:extLst>
            </a:blip>
            <a:srcRect/>
            <a:tile tx="0" ty="0" sx="70000" sy="70000" flip="none" algn="t"/>
          </a:blipFill>
        </p:spPr>
        <p:txBody>
          <a:bodyPr>
            <a:normAutofit/>
          </a:bodyPr>
          <a:lstStyle>
            <a:lvl1pPr marL="0" indent="0">
              <a:buNone/>
              <a:defRPr sz="10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6" name="テキスト プレースホルダー 12"/>
          <p:cNvSpPr>
            <a:spLocks noGrp="1"/>
          </p:cNvSpPr>
          <p:nvPr>
            <p:ph type="body" sz="quarter" idx="22" hasCustomPrompt="1"/>
          </p:nvPr>
        </p:nvSpPr>
        <p:spPr>
          <a:xfrm>
            <a:off x="728663" y="1818323"/>
            <a:ext cx="6095218" cy="1129593"/>
          </a:xfrm>
        </p:spPr>
        <p:txBody>
          <a:bodyPr>
            <a:normAutofit/>
          </a:bodyPr>
          <a:lstStyle>
            <a:lvl1pPr marL="0" indent="0" algn="l">
              <a:buNone/>
              <a:defRPr sz="1800">
                <a:solidFill>
                  <a:srgbClr val="663300"/>
                </a:solidFill>
                <a:latin typeface="HGSｺﾞｼｯｸM" panose="020B0600000000000000" pitchFamily="50" charset="-128"/>
                <a:ea typeface="HGSｺﾞｼｯｸM" panose="020B0600000000000000" pitchFamily="50" charset="-128"/>
              </a:defRPr>
            </a:lvl1pPr>
            <a:lvl2pPr marL="377967" indent="0">
              <a:buNone/>
              <a:defRPr>
                <a:latin typeface="HGSｺﾞｼｯｸM" panose="020B0600000000000000" pitchFamily="50" charset="-128"/>
                <a:ea typeface="HGSｺﾞｼｯｸM" panose="020B0600000000000000" pitchFamily="50" charset="-128"/>
              </a:defRPr>
            </a:lvl2pPr>
            <a:lvl3pPr marL="755934" indent="0">
              <a:buNone/>
              <a:defRPr>
                <a:latin typeface="HGSｺﾞｼｯｸM" panose="020B0600000000000000" pitchFamily="50" charset="-128"/>
                <a:ea typeface="HGSｺﾞｼｯｸM" panose="020B0600000000000000" pitchFamily="50" charset="-128"/>
              </a:defRPr>
            </a:lvl3pPr>
            <a:lvl4pPr marL="1133901" indent="0">
              <a:buNone/>
              <a:defRPr>
                <a:latin typeface="HGSｺﾞｼｯｸM" panose="020B0600000000000000" pitchFamily="50" charset="-128"/>
                <a:ea typeface="HGSｺﾞｼｯｸM" panose="020B0600000000000000" pitchFamily="50" charset="-128"/>
              </a:defRPr>
            </a:lvl4pPr>
            <a:lvl5pPr marL="1511869" indent="0">
              <a:buNone/>
              <a:defRPr>
                <a:latin typeface="HGSｺﾞｼｯｸM" panose="020B0600000000000000" pitchFamily="50" charset="-128"/>
                <a:ea typeface="HGSｺﾞｼｯｸM" panose="020B0600000000000000" pitchFamily="50" charset="-128"/>
              </a:defRPr>
            </a:lvl5pPr>
          </a:lstStyle>
          <a:p>
            <a:pPr lvl="0"/>
            <a:r>
              <a:rPr kumimoji="1" lang="ja-JP" altLang="en-US" dirty="0"/>
              <a:t>豊かな自然あふれる広い大草原でわたしたちを待っているのは、かわいい動物たち！そんな現地での、素晴らしい出逢いへの期待に胸がふくらむ！</a:t>
            </a:r>
          </a:p>
        </p:txBody>
      </p:sp>
    </p:spTree>
    <p:extLst>
      <p:ext uri="{BB962C8B-B14F-4D97-AF65-F5344CB8AC3E}">
        <p14:creationId xmlns:p14="http://schemas.microsoft.com/office/powerpoint/2010/main" val="349974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スケジュール">
    <p:spTree>
      <p:nvGrpSpPr>
        <p:cNvPr id="1" name=""/>
        <p:cNvGrpSpPr/>
        <p:nvPr/>
      </p:nvGrpSpPr>
      <p:grpSpPr>
        <a:xfrm>
          <a:off x="0" y="0"/>
          <a:ext cx="0" cy="0"/>
          <a:chOff x="0" y="0"/>
          <a:chExt cx="0" cy="0"/>
        </a:xfrm>
      </p:grpSpPr>
      <p:sp>
        <p:nvSpPr>
          <p:cNvPr id="54" name="テキスト プレースホルダー 53"/>
          <p:cNvSpPr>
            <a:spLocks noGrp="1"/>
          </p:cNvSpPr>
          <p:nvPr>
            <p:ph type="body" sz="quarter" idx="11" hasCustomPrompt="1"/>
          </p:nvPr>
        </p:nvSpPr>
        <p:spPr>
          <a:xfrm>
            <a:off x="4624253" y="3578570"/>
            <a:ext cx="2155372" cy="222721"/>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56" name="テキスト プレースホルダー 53"/>
          <p:cNvSpPr>
            <a:spLocks noGrp="1"/>
          </p:cNvSpPr>
          <p:nvPr>
            <p:ph type="body" sz="quarter" idx="13" hasCustomPrompt="1"/>
          </p:nvPr>
        </p:nvSpPr>
        <p:spPr>
          <a:xfrm>
            <a:off x="4624253" y="5630684"/>
            <a:ext cx="2155372" cy="222721"/>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58" name="テキスト プレースホルダー 53"/>
          <p:cNvSpPr>
            <a:spLocks noGrp="1"/>
          </p:cNvSpPr>
          <p:nvPr>
            <p:ph type="body" sz="quarter" idx="15" hasCustomPrompt="1"/>
          </p:nvPr>
        </p:nvSpPr>
        <p:spPr>
          <a:xfrm>
            <a:off x="4624253" y="7682798"/>
            <a:ext cx="2155372" cy="222721"/>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60" name="テキスト プレースホルダー 53"/>
          <p:cNvSpPr>
            <a:spLocks noGrp="1"/>
          </p:cNvSpPr>
          <p:nvPr>
            <p:ph type="body" sz="quarter" idx="17" hasCustomPrompt="1"/>
          </p:nvPr>
        </p:nvSpPr>
        <p:spPr>
          <a:xfrm>
            <a:off x="4624253" y="9734912"/>
            <a:ext cx="2155372" cy="222721"/>
          </a:xfrm>
        </p:spPr>
        <p:txBody>
          <a:bodyPr>
            <a:noAutofit/>
          </a:bodyPr>
          <a:lstStyle>
            <a:lvl1pPr marL="0" indent="0" algn="r">
              <a:buNone/>
              <a:defRPr sz="100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a:t>
            </a:r>
          </a:p>
        </p:txBody>
      </p:sp>
      <p:sp>
        <p:nvSpPr>
          <p:cNvPr id="61" name="図プレースホルダー 49"/>
          <p:cNvSpPr>
            <a:spLocks noGrp="1"/>
          </p:cNvSpPr>
          <p:nvPr>
            <p:ph type="pic" sz="quarter" idx="10" hasCustomPrompt="1"/>
          </p:nvPr>
        </p:nvSpPr>
        <p:spPr>
          <a:xfrm>
            <a:off x="4624388" y="1970088"/>
            <a:ext cx="2155825" cy="1554162"/>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62" name="図プレースホルダー 49"/>
          <p:cNvSpPr>
            <a:spLocks noGrp="1"/>
          </p:cNvSpPr>
          <p:nvPr>
            <p:ph type="pic" sz="quarter" idx="12" hasCustomPrompt="1"/>
          </p:nvPr>
        </p:nvSpPr>
        <p:spPr>
          <a:xfrm>
            <a:off x="4624388" y="4022202"/>
            <a:ext cx="2155825" cy="1554162"/>
          </a:xfrm>
          <a:blipFill dpi="0" rotWithShape="1">
            <a:blip r:embed="rId3">
              <a:extLst>
                <a:ext uri="{28A0092B-C50C-407E-A947-70E740481C1C}">
                  <a14:useLocalDpi xmlns:a14="http://schemas.microsoft.com/office/drawing/2010/main" val="0"/>
                </a:ext>
              </a:extLst>
            </a:blip>
            <a:srcRect/>
            <a:tile tx="0" ty="0" sx="80000" sy="8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63" name="図プレースホルダー 49"/>
          <p:cNvSpPr>
            <a:spLocks noGrp="1"/>
          </p:cNvSpPr>
          <p:nvPr>
            <p:ph type="pic" sz="quarter" idx="14" hasCustomPrompt="1"/>
          </p:nvPr>
        </p:nvSpPr>
        <p:spPr>
          <a:xfrm>
            <a:off x="4624388" y="6074316"/>
            <a:ext cx="2155825" cy="1554162"/>
          </a:xfrm>
          <a:blipFill dpi="0" rotWithShape="1">
            <a:blip r:embed="rId4">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64" name="図プレースホルダー 49"/>
          <p:cNvSpPr>
            <a:spLocks noGrp="1"/>
          </p:cNvSpPr>
          <p:nvPr>
            <p:ph type="pic" sz="quarter" idx="16" hasCustomPrompt="1"/>
          </p:nvPr>
        </p:nvSpPr>
        <p:spPr>
          <a:xfrm>
            <a:off x="4624388" y="8126430"/>
            <a:ext cx="2155825" cy="1554162"/>
          </a:xfrm>
          <a:blipFill dpi="0" rotWithShape="1">
            <a:blip r:embed="rId5">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50837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地図">
    <p:spTree>
      <p:nvGrpSpPr>
        <p:cNvPr id="1" name=""/>
        <p:cNvGrpSpPr/>
        <p:nvPr/>
      </p:nvGrpSpPr>
      <p:grpSpPr>
        <a:xfrm>
          <a:off x="0" y="0"/>
          <a:ext cx="0" cy="0"/>
          <a:chOff x="0" y="0"/>
          <a:chExt cx="0" cy="0"/>
        </a:xfrm>
      </p:grpSpPr>
      <p:sp>
        <p:nvSpPr>
          <p:cNvPr id="8" name="図プレースホルダー 7"/>
          <p:cNvSpPr>
            <a:spLocks noGrp="1"/>
          </p:cNvSpPr>
          <p:nvPr>
            <p:ph type="pic" sz="quarter" idx="13" hasCustomPrompt="1"/>
          </p:nvPr>
        </p:nvSpPr>
        <p:spPr>
          <a:xfrm>
            <a:off x="692331" y="1970577"/>
            <a:ext cx="6087293" cy="7983320"/>
          </a:xfrm>
          <a:blipFill dpi="0" rotWithShape="1">
            <a:blip r:embed="rId2"/>
            <a:srcRect/>
            <a:tile tx="0" ty="0" sx="100000" sy="100000" flip="none" algn="t"/>
          </a:blipFill>
        </p:spPr>
        <p:txBody>
          <a:bodyPr>
            <a:normAutofit/>
          </a:bodyPr>
          <a:lstStyle>
            <a:lvl1pPr marL="0" indent="0">
              <a:buNone/>
              <a:defRPr sz="16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地図を追加する</a:t>
            </a:r>
          </a:p>
        </p:txBody>
      </p:sp>
    </p:spTree>
    <p:extLst>
      <p:ext uri="{BB962C8B-B14F-4D97-AF65-F5344CB8AC3E}">
        <p14:creationId xmlns:p14="http://schemas.microsoft.com/office/powerpoint/2010/main" val="129099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近隣情報">
    <p:spTree>
      <p:nvGrpSpPr>
        <p:cNvPr id="1" name=""/>
        <p:cNvGrpSpPr/>
        <p:nvPr/>
      </p:nvGrpSpPr>
      <p:grpSpPr>
        <a:xfrm>
          <a:off x="0" y="0"/>
          <a:ext cx="0" cy="0"/>
          <a:chOff x="0" y="0"/>
          <a:chExt cx="0" cy="0"/>
        </a:xfrm>
      </p:grpSpPr>
      <p:sp>
        <p:nvSpPr>
          <p:cNvPr id="91" name="テキスト プレースホルダー 53"/>
          <p:cNvSpPr>
            <a:spLocks noGrp="1"/>
          </p:cNvSpPr>
          <p:nvPr>
            <p:ph type="body" sz="quarter" idx="11" hasCustomPrompt="1"/>
          </p:nvPr>
        </p:nvSpPr>
        <p:spPr>
          <a:xfrm>
            <a:off x="677774" y="2048437"/>
            <a:ext cx="1477008" cy="222721"/>
          </a:xfrm>
        </p:spPr>
        <p:txBody>
          <a:bodyPr lIns="36000" tIns="36000" rIns="36000" bIns="36000">
            <a:noAutofit/>
          </a:bodyPr>
          <a:lstStyle>
            <a:lvl1pPr marL="0" indent="0" algn="l">
              <a:buNone/>
              <a:defRPr sz="1200" b="1">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名称</a:t>
            </a:r>
          </a:p>
        </p:txBody>
      </p:sp>
      <p:sp>
        <p:nvSpPr>
          <p:cNvPr id="92" name="テキスト プレースホルダー 53"/>
          <p:cNvSpPr>
            <a:spLocks noGrp="1"/>
          </p:cNvSpPr>
          <p:nvPr>
            <p:ph type="body" sz="quarter" idx="12" hasCustomPrompt="1"/>
          </p:nvPr>
        </p:nvSpPr>
        <p:spPr>
          <a:xfrm>
            <a:off x="677774" y="2322838"/>
            <a:ext cx="1477008" cy="680642"/>
          </a:xfrm>
        </p:spPr>
        <p:txBody>
          <a:bodyPr lIns="36000" tIns="36000" rIns="36000" bIns="36000">
            <a:noAutofit/>
          </a:bodyPr>
          <a:lstStyle>
            <a:lvl1pPr marL="0" indent="0" algn="l">
              <a:buNone/>
              <a:defRPr sz="9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93" name="テキスト プレースホルダー 53"/>
          <p:cNvSpPr>
            <a:spLocks noGrp="1"/>
          </p:cNvSpPr>
          <p:nvPr>
            <p:ph type="body" sz="quarter" idx="13" hasCustomPrompt="1"/>
          </p:nvPr>
        </p:nvSpPr>
        <p:spPr>
          <a:xfrm>
            <a:off x="677774" y="3077881"/>
            <a:ext cx="1477008" cy="611241"/>
          </a:xfrm>
        </p:spPr>
        <p:txBody>
          <a:bodyPr lIns="36000" tIns="36000" rIns="36000" bIns="36000">
            <a:noAutofit/>
          </a:bodyPr>
          <a:lstStyle>
            <a:lvl1pPr marL="0" indent="0" algn="l">
              <a:buNone/>
              <a:defRPr sz="8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住所・</a:t>
            </a:r>
            <a:r>
              <a:rPr kumimoji="1" lang="en-US" altLang="ja-JP" dirty="0"/>
              <a:t>TEL</a:t>
            </a:r>
            <a:r>
              <a:rPr kumimoji="1" lang="ja-JP" altLang="en-US" dirty="0"/>
              <a:t>・</a:t>
            </a:r>
            <a:r>
              <a:rPr kumimoji="1" lang="en-US" altLang="ja-JP" dirty="0"/>
              <a:t>web</a:t>
            </a:r>
            <a:r>
              <a:rPr kumimoji="1" lang="ja-JP" altLang="en-US" dirty="0"/>
              <a:t>サイトなどの情報を入れましょう。</a:t>
            </a:r>
            <a:endParaRPr kumimoji="1" lang="en-US" altLang="ja-JP" dirty="0"/>
          </a:p>
        </p:txBody>
      </p:sp>
      <p:sp>
        <p:nvSpPr>
          <p:cNvPr id="94" name="図プレースホルダー 49"/>
          <p:cNvSpPr>
            <a:spLocks noGrp="1"/>
          </p:cNvSpPr>
          <p:nvPr>
            <p:ph type="pic" sz="quarter" idx="10" hasCustomPrompt="1"/>
          </p:nvPr>
        </p:nvSpPr>
        <p:spPr>
          <a:xfrm>
            <a:off x="2280585" y="2048436"/>
            <a:ext cx="1239855" cy="1640685"/>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97" name="テキスト プレースホルダー 53"/>
          <p:cNvSpPr>
            <a:spLocks noGrp="1"/>
          </p:cNvSpPr>
          <p:nvPr>
            <p:ph type="body" sz="quarter" idx="14" hasCustomPrompt="1"/>
          </p:nvPr>
        </p:nvSpPr>
        <p:spPr>
          <a:xfrm>
            <a:off x="3904758" y="2048437"/>
            <a:ext cx="1477008" cy="222721"/>
          </a:xfrm>
        </p:spPr>
        <p:txBody>
          <a:bodyPr lIns="36000" tIns="36000" rIns="36000" bIns="36000">
            <a:noAutofit/>
          </a:bodyPr>
          <a:lstStyle>
            <a:lvl1pPr marL="0" indent="0" algn="l">
              <a:buNone/>
              <a:defRPr sz="1200" b="1">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名称</a:t>
            </a:r>
          </a:p>
        </p:txBody>
      </p:sp>
      <p:sp>
        <p:nvSpPr>
          <p:cNvPr id="98" name="テキスト プレースホルダー 53"/>
          <p:cNvSpPr>
            <a:spLocks noGrp="1"/>
          </p:cNvSpPr>
          <p:nvPr>
            <p:ph type="body" sz="quarter" idx="15" hasCustomPrompt="1"/>
          </p:nvPr>
        </p:nvSpPr>
        <p:spPr>
          <a:xfrm>
            <a:off x="3904758" y="2322838"/>
            <a:ext cx="1477008" cy="680642"/>
          </a:xfrm>
        </p:spPr>
        <p:txBody>
          <a:bodyPr lIns="36000" tIns="36000" rIns="36000" bIns="36000">
            <a:noAutofit/>
          </a:bodyPr>
          <a:lstStyle>
            <a:lvl1pPr marL="0" indent="0" algn="l">
              <a:buNone/>
              <a:defRPr sz="9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99" name="テキスト プレースホルダー 53"/>
          <p:cNvSpPr>
            <a:spLocks noGrp="1"/>
          </p:cNvSpPr>
          <p:nvPr>
            <p:ph type="body" sz="quarter" idx="16" hasCustomPrompt="1"/>
          </p:nvPr>
        </p:nvSpPr>
        <p:spPr>
          <a:xfrm>
            <a:off x="3904758" y="3077881"/>
            <a:ext cx="1477008" cy="611241"/>
          </a:xfrm>
        </p:spPr>
        <p:txBody>
          <a:bodyPr lIns="36000" tIns="36000" rIns="36000" bIns="36000">
            <a:noAutofit/>
          </a:bodyPr>
          <a:lstStyle>
            <a:lvl1pPr marL="0" indent="0" algn="l">
              <a:buNone/>
              <a:defRPr sz="8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住所・</a:t>
            </a:r>
            <a:r>
              <a:rPr kumimoji="1" lang="en-US" altLang="ja-JP" dirty="0"/>
              <a:t>TEL</a:t>
            </a:r>
            <a:r>
              <a:rPr kumimoji="1" lang="ja-JP" altLang="en-US" dirty="0"/>
              <a:t>・</a:t>
            </a:r>
            <a:r>
              <a:rPr kumimoji="1" lang="en-US" altLang="ja-JP" dirty="0"/>
              <a:t>web</a:t>
            </a:r>
            <a:r>
              <a:rPr kumimoji="1" lang="ja-JP" altLang="en-US" dirty="0"/>
              <a:t>サイトなどの情報を入れましょう。</a:t>
            </a:r>
            <a:endParaRPr kumimoji="1" lang="en-US" altLang="ja-JP" dirty="0"/>
          </a:p>
        </p:txBody>
      </p:sp>
      <p:sp>
        <p:nvSpPr>
          <p:cNvPr id="100" name="図プレースホルダー 49"/>
          <p:cNvSpPr>
            <a:spLocks noGrp="1"/>
          </p:cNvSpPr>
          <p:nvPr>
            <p:ph type="pic" sz="quarter" idx="17" hasCustomPrompt="1"/>
          </p:nvPr>
        </p:nvSpPr>
        <p:spPr>
          <a:xfrm>
            <a:off x="5507569" y="2048436"/>
            <a:ext cx="1239855" cy="1640685"/>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04" name="テキスト プレースホルダー 53"/>
          <p:cNvSpPr>
            <a:spLocks noGrp="1"/>
          </p:cNvSpPr>
          <p:nvPr>
            <p:ph type="body" sz="quarter" idx="18" hasCustomPrompt="1"/>
          </p:nvPr>
        </p:nvSpPr>
        <p:spPr>
          <a:xfrm>
            <a:off x="677774" y="4114171"/>
            <a:ext cx="1477008" cy="222721"/>
          </a:xfrm>
        </p:spPr>
        <p:txBody>
          <a:bodyPr lIns="36000" tIns="36000" rIns="36000" bIns="36000">
            <a:noAutofit/>
          </a:bodyPr>
          <a:lstStyle>
            <a:lvl1pPr marL="0" indent="0" algn="l">
              <a:buNone/>
              <a:defRPr sz="1200" b="1">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名称</a:t>
            </a:r>
          </a:p>
        </p:txBody>
      </p:sp>
      <p:sp>
        <p:nvSpPr>
          <p:cNvPr id="105" name="テキスト プレースホルダー 53"/>
          <p:cNvSpPr>
            <a:spLocks noGrp="1"/>
          </p:cNvSpPr>
          <p:nvPr>
            <p:ph type="body" sz="quarter" idx="19" hasCustomPrompt="1"/>
          </p:nvPr>
        </p:nvSpPr>
        <p:spPr>
          <a:xfrm>
            <a:off x="677774" y="4388572"/>
            <a:ext cx="1477008" cy="680642"/>
          </a:xfrm>
        </p:spPr>
        <p:txBody>
          <a:bodyPr lIns="36000" tIns="36000" rIns="36000" bIns="36000">
            <a:noAutofit/>
          </a:bodyPr>
          <a:lstStyle>
            <a:lvl1pPr marL="0" indent="0" algn="l">
              <a:buNone/>
              <a:defRPr sz="9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106" name="テキスト プレースホルダー 53"/>
          <p:cNvSpPr>
            <a:spLocks noGrp="1"/>
          </p:cNvSpPr>
          <p:nvPr>
            <p:ph type="body" sz="quarter" idx="20" hasCustomPrompt="1"/>
          </p:nvPr>
        </p:nvSpPr>
        <p:spPr>
          <a:xfrm>
            <a:off x="677774" y="5143615"/>
            <a:ext cx="1477008" cy="611241"/>
          </a:xfrm>
        </p:spPr>
        <p:txBody>
          <a:bodyPr lIns="36000" tIns="36000" rIns="36000" bIns="36000">
            <a:noAutofit/>
          </a:bodyPr>
          <a:lstStyle>
            <a:lvl1pPr marL="0" indent="0" algn="l">
              <a:buNone/>
              <a:defRPr sz="8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住所・</a:t>
            </a:r>
            <a:r>
              <a:rPr kumimoji="1" lang="en-US" altLang="ja-JP" dirty="0"/>
              <a:t>TEL</a:t>
            </a:r>
            <a:r>
              <a:rPr kumimoji="1" lang="ja-JP" altLang="en-US" dirty="0"/>
              <a:t>・</a:t>
            </a:r>
            <a:r>
              <a:rPr kumimoji="1" lang="en-US" altLang="ja-JP" dirty="0"/>
              <a:t>web</a:t>
            </a:r>
            <a:r>
              <a:rPr kumimoji="1" lang="ja-JP" altLang="en-US" dirty="0"/>
              <a:t>サイトなどの情報を入れましょう。</a:t>
            </a:r>
            <a:endParaRPr kumimoji="1" lang="en-US" altLang="ja-JP" dirty="0"/>
          </a:p>
        </p:txBody>
      </p:sp>
      <p:sp>
        <p:nvSpPr>
          <p:cNvPr id="107" name="図プレースホルダー 49"/>
          <p:cNvSpPr>
            <a:spLocks noGrp="1"/>
          </p:cNvSpPr>
          <p:nvPr>
            <p:ph type="pic" sz="quarter" idx="21" hasCustomPrompt="1"/>
          </p:nvPr>
        </p:nvSpPr>
        <p:spPr>
          <a:xfrm>
            <a:off x="2280585" y="4114170"/>
            <a:ext cx="1239855" cy="1640685"/>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10" name="テキスト プレースホルダー 53"/>
          <p:cNvSpPr>
            <a:spLocks noGrp="1"/>
          </p:cNvSpPr>
          <p:nvPr>
            <p:ph type="body" sz="quarter" idx="22" hasCustomPrompt="1"/>
          </p:nvPr>
        </p:nvSpPr>
        <p:spPr>
          <a:xfrm>
            <a:off x="3904758" y="4114171"/>
            <a:ext cx="1477008" cy="222721"/>
          </a:xfrm>
        </p:spPr>
        <p:txBody>
          <a:bodyPr lIns="36000" tIns="36000" rIns="36000" bIns="36000">
            <a:noAutofit/>
          </a:bodyPr>
          <a:lstStyle>
            <a:lvl1pPr marL="0" indent="0" algn="l">
              <a:buNone/>
              <a:defRPr sz="1200" b="1">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名称</a:t>
            </a:r>
          </a:p>
        </p:txBody>
      </p:sp>
      <p:sp>
        <p:nvSpPr>
          <p:cNvPr id="111" name="テキスト プレースホルダー 53"/>
          <p:cNvSpPr>
            <a:spLocks noGrp="1"/>
          </p:cNvSpPr>
          <p:nvPr>
            <p:ph type="body" sz="quarter" idx="23" hasCustomPrompt="1"/>
          </p:nvPr>
        </p:nvSpPr>
        <p:spPr>
          <a:xfrm>
            <a:off x="3904758" y="4388572"/>
            <a:ext cx="1477008" cy="680642"/>
          </a:xfrm>
        </p:spPr>
        <p:txBody>
          <a:bodyPr lIns="36000" tIns="36000" rIns="36000" bIns="36000">
            <a:noAutofit/>
          </a:bodyPr>
          <a:lstStyle>
            <a:lvl1pPr marL="0" indent="0" algn="l">
              <a:buNone/>
              <a:defRPr sz="9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112" name="テキスト プレースホルダー 53"/>
          <p:cNvSpPr>
            <a:spLocks noGrp="1"/>
          </p:cNvSpPr>
          <p:nvPr>
            <p:ph type="body" sz="quarter" idx="24" hasCustomPrompt="1"/>
          </p:nvPr>
        </p:nvSpPr>
        <p:spPr>
          <a:xfrm>
            <a:off x="3904758" y="5143615"/>
            <a:ext cx="1477008" cy="611241"/>
          </a:xfrm>
        </p:spPr>
        <p:txBody>
          <a:bodyPr lIns="36000" tIns="36000" rIns="36000" bIns="36000">
            <a:noAutofit/>
          </a:bodyPr>
          <a:lstStyle>
            <a:lvl1pPr marL="0" indent="0" algn="l">
              <a:buNone/>
              <a:defRPr sz="8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住所・</a:t>
            </a:r>
            <a:r>
              <a:rPr kumimoji="1" lang="en-US" altLang="ja-JP" dirty="0"/>
              <a:t>TEL</a:t>
            </a:r>
            <a:r>
              <a:rPr kumimoji="1" lang="ja-JP" altLang="en-US" dirty="0"/>
              <a:t>・</a:t>
            </a:r>
            <a:r>
              <a:rPr kumimoji="1" lang="en-US" altLang="ja-JP" dirty="0"/>
              <a:t>web</a:t>
            </a:r>
            <a:r>
              <a:rPr kumimoji="1" lang="ja-JP" altLang="en-US" dirty="0"/>
              <a:t>サイトなどの情報を入れましょう。</a:t>
            </a:r>
            <a:endParaRPr kumimoji="1" lang="en-US" altLang="ja-JP" dirty="0"/>
          </a:p>
        </p:txBody>
      </p:sp>
      <p:sp>
        <p:nvSpPr>
          <p:cNvPr id="113" name="図プレースホルダー 49"/>
          <p:cNvSpPr>
            <a:spLocks noGrp="1"/>
          </p:cNvSpPr>
          <p:nvPr>
            <p:ph type="pic" sz="quarter" idx="25" hasCustomPrompt="1"/>
          </p:nvPr>
        </p:nvSpPr>
        <p:spPr>
          <a:xfrm>
            <a:off x="5507569" y="4114170"/>
            <a:ext cx="1239855" cy="1640685"/>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17" name="テキスト プレースホルダー 53"/>
          <p:cNvSpPr>
            <a:spLocks noGrp="1"/>
          </p:cNvSpPr>
          <p:nvPr>
            <p:ph type="body" sz="quarter" idx="26" hasCustomPrompt="1"/>
          </p:nvPr>
        </p:nvSpPr>
        <p:spPr>
          <a:xfrm>
            <a:off x="677774" y="6172761"/>
            <a:ext cx="1477008" cy="222721"/>
          </a:xfrm>
        </p:spPr>
        <p:txBody>
          <a:bodyPr lIns="36000" tIns="36000" rIns="36000" bIns="36000">
            <a:noAutofit/>
          </a:bodyPr>
          <a:lstStyle>
            <a:lvl1pPr marL="0" indent="0" algn="l">
              <a:buNone/>
              <a:defRPr sz="1200" b="1">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名称</a:t>
            </a:r>
          </a:p>
        </p:txBody>
      </p:sp>
      <p:sp>
        <p:nvSpPr>
          <p:cNvPr id="118" name="テキスト プレースホルダー 53"/>
          <p:cNvSpPr>
            <a:spLocks noGrp="1"/>
          </p:cNvSpPr>
          <p:nvPr>
            <p:ph type="body" sz="quarter" idx="27" hasCustomPrompt="1"/>
          </p:nvPr>
        </p:nvSpPr>
        <p:spPr>
          <a:xfrm>
            <a:off x="677774" y="6447162"/>
            <a:ext cx="1477008" cy="680642"/>
          </a:xfrm>
        </p:spPr>
        <p:txBody>
          <a:bodyPr lIns="36000" tIns="36000" rIns="36000" bIns="36000">
            <a:noAutofit/>
          </a:bodyPr>
          <a:lstStyle>
            <a:lvl1pPr marL="0" indent="0" algn="l">
              <a:buNone/>
              <a:defRPr sz="9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119" name="テキスト プレースホルダー 53"/>
          <p:cNvSpPr>
            <a:spLocks noGrp="1"/>
          </p:cNvSpPr>
          <p:nvPr>
            <p:ph type="body" sz="quarter" idx="28" hasCustomPrompt="1"/>
          </p:nvPr>
        </p:nvSpPr>
        <p:spPr>
          <a:xfrm>
            <a:off x="677774" y="7202205"/>
            <a:ext cx="1477008" cy="611241"/>
          </a:xfrm>
        </p:spPr>
        <p:txBody>
          <a:bodyPr lIns="36000" tIns="36000" rIns="36000" bIns="36000">
            <a:noAutofit/>
          </a:bodyPr>
          <a:lstStyle>
            <a:lvl1pPr marL="0" indent="0" algn="l">
              <a:buNone/>
              <a:defRPr sz="8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住所・</a:t>
            </a:r>
            <a:r>
              <a:rPr kumimoji="1" lang="en-US" altLang="ja-JP" dirty="0"/>
              <a:t>TEL</a:t>
            </a:r>
            <a:r>
              <a:rPr kumimoji="1" lang="ja-JP" altLang="en-US" dirty="0"/>
              <a:t>・</a:t>
            </a:r>
            <a:r>
              <a:rPr kumimoji="1" lang="en-US" altLang="ja-JP" dirty="0"/>
              <a:t>web</a:t>
            </a:r>
            <a:r>
              <a:rPr kumimoji="1" lang="ja-JP" altLang="en-US" dirty="0"/>
              <a:t>サイトなどの情報を入れましょう。</a:t>
            </a:r>
            <a:endParaRPr kumimoji="1" lang="en-US" altLang="ja-JP" dirty="0"/>
          </a:p>
        </p:txBody>
      </p:sp>
      <p:sp>
        <p:nvSpPr>
          <p:cNvPr id="120" name="図プレースホルダー 49"/>
          <p:cNvSpPr>
            <a:spLocks noGrp="1"/>
          </p:cNvSpPr>
          <p:nvPr>
            <p:ph type="pic" sz="quarter" idx="29" hasCustomPrompt="1"/>
          </p:nvPr>
        </p:nvSpPr>
        <p:spPr>
          <a:xfrm>
            <a:off x="2280585" y="6172760"/>
            <a:ext cx="1239855" cy="1640685"/>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23" name="テキスト プレースホルダー 53"/>
          <p:cNvSpPr>
            <a:spLocks noGrp="1"/>
          </p:cNvSpPr>
          <p:nvPr>
            <p:ph type="body" sz="quarter" idx="30" hasCustomPrompt="1"/>
          </p:nvPr>
        </p:nvSpPr>
        <p:spPr>
          <a:xfrm>
            <a:off x="3904758" y="6172761"/>
            <a:ext cx="1477008" cy="222721"/>
          </a:xfrm>
        </p:spPr>
        <p:txBody>
          <a:bodyPr lIns="36000" tIns="36000" rIns="36000" bIns="36000">
            <a:noAutofit/>
          </a:bodyPr>
          <a:lstStyle>
            <a:lvl1pPr marL="0" indent="0" algn="l">
              <a:buNone/>
              <a:defRPr sz="1200" b="1">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名称</a:t>
            </a:r>
          </a:p>
        </p:txBody>
      </p:sp>
      <p:sp>
        <p:nvSpPr>
          <p:cNvPr id="124" name="テキスト プレースホルダー 53"/>
          <p:cNvSpPr>
            <a:spLocks noGrp="1"/>
          </p:cNvSpPr>
          <p:nvPr>
            <p:ph type="body" sz="quarter" idx="31" hasCustomPrompt="1"/>
          </p:nvPr>
        </p:nvSpPr>
        <p:spPr>
          <a:xfrm>
            <a:off x="3904758" y="6447162"/>
            <a:ext cx="1477008" cy="680642"/>
          </a:xfrm>
        </p:spPr>
        <p:txBody>
          <a:bodyPr lIns="36000" tIns="36000" rIns="36000" bIns="36000">
            <a:noAutofit/>
          </a:bodyPr>
          <a:lstStyle>
            <a:lvl1pPr marL="0" indent="0" algn="l">
              <a:buNone/>
              <a:defRPr sz="9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125" name="テキスト プレースホルダー 53"/>
          <p:cNvSpPr>
            <a:spLocks noGrp="1"/>
          </p:cNvSpPr>
          <p:nvPr>
            <p:ph type="body" sz="quarter" idx="32" hasCustomPrompt="1"/>
          </p:nvPr>
        </p:nvSpPr>
        <p:spPr>
          <a:xfrm>
            <a:off x="3904758" y="7202205"/>
            <a:ext cx="1477008" cy="611241"/>
          </a:xfrm>
        </p:spPr>
        <p:txBody>
          <a:bodyPr lIns="36000" tIns="36000" rIns="36000" bIns="36000">
            <a:noAutofit/>
          </a:bodyPr>
          <a:lstStyle>
            <a:lvl1pPr marL="0" indent="0" algn="l">
              <a:buNone/>
              <a:defRPr sz="8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住所・</a:t>
            </a:r>
            <a:r>
              <a:rPr kumimoji="1" lang="en-US" altLang="ja-JP" dirty="0"/>
              <a:t>TEL</a:t>
            </a:r>
            <a:r>
              <a:rPr kumimoji="1" lang="ja-JP" altLang="en-US" dirty="0"/>
              <a:t>・</a:t>
            </a:r>
            <a:r>
              <a:rPr kumimoji="1" lang="en-US" altLang="ja-JP" dirty="0"/>
              <a:t>web</a:t>
            </a:r>
            <a:r>
              <a:rPr kumimoji="1" lang="ja-JP" altLang="en-US" dirty="0"/>
              <a:t>サイトなどの情報を入れましょう。</a:t>
            </a:r>
            <a:endParaRPr kumimoji="1" lang="en-US" altLang="ja-JP" dirty="0"/>
          </a:p>
        </p:txBody>
      </p:sp>
      <p:sp>
        <p:nvSpPr>
          <p:cNvPr id="126" name="図プレースホルダー 49"/>
          <p:cNvSpPr>
            <a:spLocks noGrp="1"/>
          </p:cNvSpPr>
          <p:nvPr>
            <p:ph type="pic" sz="quarter" idx="33" hasCustomPrompt="1"/>
          </p:nvPr>
        </p:nvSpPr>
        <p:spPr>
          <a:xfrm>
            <a:off x="5507569" y="6172760"/>
            <a:ext cx="1239855" cy="1640685"/>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32" name="テキスト プレースホルダー 53"/>
          <p:cNvSpPr>
            <a:spLocks noGrp="1"/>
          </p:cNvSpPr>
          <p:nvPr>
            <p:ph type="body" sz="quarter" idx="34" hasCustomPrompt="1"/>
          </p:nvPr>
        </p:nvSpPr>
        <p:spPr>
          <a:xfrm>
            <a:off x="677774" y="8234923"/>
            <a:ext cx="1477008" cy="222721"/>
          </a:xfrm>
        </p:spPr>
        <p:txBody>
          <a:bodyPr lIns="36000" tIns="36000" rIns="36000" bIns="36000">
            <a:noAutofit/>
          </a:bodyPr>
          <a:lstStyle>
            <a:lvl1pPr marL="0" indent="0" algn="l">
              <a:buNone/>
              <a:defRPr sz="1200" b="1">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名称</a:t>
            </a:r>
          </a:p>
        </p:txBody>
      </p:sp>
      <p:sp>
        <p:nvSpPr>
          <p:cNvPr id="133" name="テキスト プレースホルダー 53"/>
          <p:cNvSpPr>
            <a:spLocks noGrp="1"/>
          </p:cNvSpPr>
          <p:nvPr>
            <p:ph type="body" sz="quarter" idx="35" hasCustomPrompt="1"/>
          </p:nvPr>
        </p:nvSpPr>
        <p:spPr>
          <a:xfrm>
            <a:off x="677774" y="8509324"/>
            <a:ext cx="1477008" cy="680642"/>
          </a:xfrm>
        </p:spPr>
        <p:txBody>
          <a:bodyPr lIns="36000" tIns="36000" rIns="36000" bIns="36000">
            <a:noAutofit/>
          </a:bodyPr>
          <a:lstStyle>
            <a:lvl1pPr marL="0" indent="0" algn="l">
              <a:buNone/>
              <a:defRPr sz="9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134" name="テキスト プレースホルダー 53"/>
          <p:cNvSpPr>
            <a:spLocks noGrp="1"/>
          </p:cNvSpPr>
          <p:nvPr>
            <p:ph type="body" sz="quarter" idx="36" hasCustomPrompt="1"/>
          </p:nvPr>
        </p:nvSpPr>
        <p:spPr>
          <a:xfrm>
            <a:off x="677774" y="9264367"/>
            <a:ext cx="1477008" cy="611241"/>
          </a:xfrm>
        </p:spPr>
        <p:txBody>
          <a:bodyPr lIns="36000" tIns="36000" rIns="36000" bIns="36000">
            <a:noAutofit/>
          </a:bodyPr>
          <a:lstStyle>
            <a:lvl1pPr marL="0" indent="0" algn="l">
              <a:buNone/>
              <a:defRPr sz="8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住所・</a:t>
            </a:r>
            <a:r>
              <a:rPr kumimoji="1" lang="en-US" altLang="ja-JP" dirty="0"/>
              <a:t>TEL</a:t>
            </a:r>
            <a:r>
              <a:rPr kumimoji="1" lang="ja-JP" altLang="en-US" dirty="0"/>
              <a:t>・</a:t>
            </a:r>
            <a:r>
              <a:rPr kumimoji="1" lang="en-US" altLang="ja-JP" dirty="0"/>
              <a:t>web</a:t>
            </a:r>
            <a:r>
              <a:rPr kumimoji="1" lang="ja-JP" altLang="en-US" dirty="0"/>
              <a:t>サイトなどの情報を入れましょう。</a:t>
            </a:r>
            <a:endParaRPr kumimoji="1" lang="en-US" altLang="ja-JP" dirty="0"/>
          </a:p>
        </p:txBody>
      </p:sp>
      <p:sp>
        <p:nvSpPr>
          <p:cNvPr id="135" name="図プレースホルダー 49"/>
          <p:cNvSpPr>
            <a:spLocks noGrp="1"/>
          </p:cNvSpPr>
          <p:nvPr>
            <p:ph type="pic" sz="quarter" idx="37" hasCustomPrompt="1"/>
          </p:nvPr>
        </p:nvSpPr>
        <p:spPr>
          <a:xfrm>
            <a:off x="2280585" y="8234922"/>
            <a:ext cx="1239855" cy="1640685"/>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38" name="テキスト プレースホルダー 53"/>
          <p:cNvSpPr>
            <a:spLocks noGrp="1"/>
          </p:cNvSpPr>
          <p:nvPr>
            <p:ph type="body" sz="quarter" idx="38" hasCustomPrompt="1"/>
          </p:nvPr>
        </p:nvSpPr>
        <p:spPr>
          <a:xfrm>
            <a:off x="3904758" y="8234923"/>
            <a:ext cx="1477008" cy="222721"/>
          </a:xfrm>
        </p:spPr>
        <p:txBody>
          <a:bodyPr lIns="36000" tIns="36000" rIns="36000" bIns="36000">
            <a:noAutofit/>
          </a:bodyPr>
          <a:lstStyle>
            <a:lvl1pPr marL="0" indent="0" algn="l">
              <a:buNone/>
              <a:defRPr sz="1200" b="1">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名称</a:t>
            </a:r>
          </a:p>
        </p:txBody>
      </p:sp>
      <p:sp>
        <p:nvSpPr>
          <p:cNvPr id="139" name="テキスト プレースホルダー 53"/>
          <p:cNvSpPr>
            <a:spLocks noGrp="1"/>
          </p:cNvSpPr>
          <p:nvPr>
            <p:ph type="body" sz="quarter" idx="39" hasCustomPrompt="1"/>
          </p:nvPr>
        </p:nvSpPr>
        <p:spPr>
          <a:xfrm>
            <a:off x="3904758" y="8509324"/>
            <a:ext cx="1477008" cy="680642"/>
          </a:xfrm>
        </p:spPr>
        <p:txBody>
          <a:bodyPr lIns="36000" tIns="36000" rIns="36000" bIns="36000">
            <a:noAutofit/>
          </a:bodyPr>
          <a:lstStyle>
            <a:lvl1pPr marL="0" indent="0" algn="l">
              <a:buNone/>
              <a:defRPr sz="9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140" name="テキスト プレースホルダー 53"/>
          <p:cNvSpPr>
            <a:spLocks noGrp="1"/>
          </p:cNvSpPr>
          <p:nvPr>
            <p:ph type="body" sz="quarter" idx="40" hasCustomPrompt="1"/>
          </p:nvPr>
        </p:nvSpPr>
        <p:spPr>
          <a:xfrm>
            <a:off x="3904758" y="9264367"/>
            <a:ext cx="1477008" cy="611241"/>
          </a:xfrm>
        </p:spPr>
        <p:txBody>
          <a:bodyPr lIns="36000" tIns="36000" rIns="36000" bIns="36000">
            <a:noAutofit/>
          </a:bodyPr>
          <a:lstStyle>
            <a:lvl1pPr marL="0" indent="0" algn="l">
              <a:buNone/>
              <a:defRPr sz="8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住所・</a:t>
            </a:r>
            <a:r>
              <a:rPr kumimoji="1" lang="en-US" altLang="ja-JP" dirty="0"/>
              <a:t>TEL</a:t>
            </a:r>
            <a:r>
              <a:rPr kumimoji="1" lang="ja-JP" altLang="en-US" dirty="0"/>
              <a:t>・</a:t>
            </a:r>
            <a:r>
              <a:rPr kumimoji="1" lang="en-US" altLang="ja-JP" dirty="0"/>
              <a:t>web</a:t>
            </a:r>
            <a:r>
              <a:rPr kumimoji="1" lang="ja-JP" altLang="en-US" dirty="0"/>
              <a:t>サイトなどの情報を入れましょう。</a:t>
            </a:r>
            <a:endParaRPr kumimoji="1" lang="en-US" altLang="ja-JP" dirty="0"/>
          </a:p>
        </p:txBody>
      </p:sp>
      <p:sp>
        <p:nvSpPr>
          <p:cNvPr id="141" name="図プレースホルダー 49"/>
          <p:cNvSpPr>
            <a:spLocks noGrp="1"/>
          </p:cNvSpPr>
          <p:nvPr>
            <p:ph type="pic" sz="quarter" idx="41" hasCustomPrompt="1"/>
          </p:nvPr>
        </p:nvSpPr>
        <p:spPr>
          <a:xfrm>
            <a:off x="5507569" y="8234922"/>
            <a:ext cx="1239855" cy="1640685"/>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Tree>
    <p:extLst>
      <p:ext uri="{BB962C8B-B14F-4D97-AF65-F5344CB8AC3E}">
        <p14:creationId xmlns:p14="http://schemas.microsoft.com/office/powerpoint/2010/main" val="364442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おみやげ">
    <p:spTree>
      <p:nvGrpSpPr>
        <p:cNvPr id="1" name=""/>
        <p:cNvGrpSpPr/>
        <p:nvPr/>
      </p:nvGrpSpPr>
      <p:grpSpPr>
        <a:xfrm>
          <a:off x="0" y="0"/>
          <a:ext cx="0" cy="0"/>
          <a:chOff x="0" y="0"/>
          <a:chExt cx="0" cy="0"/>
        </a:xfrm>
      </p:grpSpPr>
      <p:sp>
        <p:nvSpPr>
          <p:cNvPr id="7" name="正方形/長方形 6"/>
          <p:cNvSpPr/>
          <p:nvPr userDrawn="1"/>
        </p:nvSpPr>
        <p:spPr>
          <a:xfrm>
            <a:off x="1197072" y="7573662"/>
            <a:ext cx="2217044" cy="13735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userDrawn="1"/>
        </p:nvSpPr>
        <p:spPr>
          <a:xfrm>
            <a:off x="4052594" y="7573662"/>
            <a:ext cx="2217044" cy="13735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図プレースホルダー 49"/>
          <p:cNvSpPr>
            <a:spLocks noGrp="1"/>
          </p:cNvSpPr>
          <p:nvPr>
            <p:ph type="pic" sz="quarter" idx="21" hasCustomPrompt="1"/>
          </p:nvPr>
        </p:nvSpPr>
        <p:spPr>
          <a:xfrm>
            <a:off x="1197072" y="7573662"/>
            <a:ext cx="2217044" cy="1373584"/>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1" name="テキスト プレースホルダー 53"/>
          <p:cNvSpPr>
            <a:spLocks noGrp="1"/>
          </p:cNvSpPr>
          <p:nvPr>
            <p:ph type="body" sz="quarter" idx="11" hasCustomPrompt="1"/>
          </p:nvPr>
        </p:nvSpPr>
        <p:spPr>
          <a:xfrm>
            <a:off x="1197072" y="7262738"/>
            <a:ext cx="2217044" cy="239545"/>
          </a:xfrm>
        </p:spPr>
        <p:txBody>
          <a:bodyPr lIns="36000" tIns="36000" rIns="36000" bIns="36000">
            <a:noAutofit/>
          </a:bodyPr>
          <a:lstStyle>
            <a:lvl1pPr marL="0" indent="0" algn="ctr">
              <a:buNone/>
              <a:defRPr sz="1400" b="1">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名称</a:t>
            </a:r>
          </a:p>
        </p:txBody>
      </p:sp>
      <p:sp>
        <p:nvSpPr>
          <p:cNvPr id="12" name="テキスト プレースホルダー 53"/>
          <p:cNvSpPr>
            <a:spLocks noGrp="1"/>
          </p:cNvSpPr>
          <p:nvPr>
            <p:ph type="body" sz="quarter" idx="12" hasCustomPrompt="1"/>
          </p:nvPr>
        </p:nvSpPr>
        <p:spPr>
          <a:xfrm>
            <a:off x="1197072" y="9074282"/>
            <a:ext cx="2217044" cy="488818"/>
          </a:xfrm>
        </p:spPr>
        <p:txBody>
          <a:bodyPr lIns="36000" tIns="36000" rIns="36000" bIns="36000">
            <a:noAutofit/>
          </a:bodyPr>
          <a:lstStyle>
            <a:lvl1pPr marL="0" indent="0" algn="l">
              <a:buNone/>
              <a:defRPr sz="9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コメントを入れましょう。コメントを入れましょう。コメントを入れましょう。コメントを入れましょう。</a:t>
            </a:r>
            <a:endParaRPr kumimoji="1" lang="en-US" altLang="ja-JP" dirty="0"/>
          </a:p>
        </p:txBody>
      </p:sp>
      <p:sp>
        <p:nvSpPr>
          <p:cNvPr id="14" name="正方形/長方形 13"/>
          <p:cNvSpPr/>
          <p:nvPr userDrawn="1"/>
        </p:nvSpPr>
        <p:spPr>
          <a:xfrm>
            <a:off x="4052594" y="7573662"/>
            <a:ext cx="2217044" cy="13735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図プレースホルダー 49"/>
          <p:cNvSpPr>
            <a:spLocks noGrp="1"/>
          </p:cNvSpPr>
          <p:nvPr>
            <p:ph type="pic" sz="quarter" idx="22" hasCustomPrompt="1"/>
          </p:nvPr>
        </p:nvSpPr>
        <p:spPr>
          <a:xfrm>
            <a:off x="4052594" y="7573662"/>
            <a:ext cx="2217044" cy="1373584"/>
          </a:xfrm>
          <a:blipFill dpi="0" rotWithShape="1">
            <a:blip r:embed="rId3">
              <a:extLst>
                <a:ext uri="{28A0092B-C50C-407E-A947-70E740481C1C}">
                  <a14:useLocalDpi xmlns:a14="http://schemas.microsoft.com/office/drawing/2010/main" val="0"/>
                </a:ext>
              </a:extLst>
            </a:blip>
            <a:srcRect/>
            <a:tile tx="0" ty="0" sx="70000" sy="7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6" name="テキスト プレースホルダー 53"/>
          <p:cNvSpPr>
            <a:spLocks noGrp="1"/>
          </p:cNvSpPr>
          <p:nvPr>
            <p:ph type="body" sz="quarter" idx="23" hasCustomPrompt="1"/>
          </p:nvPr>
        </p:nvSpPr>
        <p:spPr>
          <a:xfrm>
            <a:off x="4052594" y="7262738"/>
            <a:ext cx="2217044" cy="239545"/>
          </a:xfrm>
        </p:spPr>
        <p:txBody>
          <a:bodyPr lIns="36000" tIns="36000" rIns="36000" bIns="36000">
            <a:noAutofit/>
          </a:bodyPr>
          <a:lstStyle>
            <a:lvl1pPr marL="0" indent="0" algn="ctr">
              <a:buNone/>
              <a:defRPr sz="1400" b="1">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名称</a:t>
            </a:r>
          </a:p>
        </p:txBody>
      </p:sp>
      <p:sp>
        <p:nvSpPr>
          <p:cNvPr id="17" name="テキスト プレースホルダー 53"/>
          <p:cNvSpPr>
            <a:spLocks noGrp="1"/>
          </p:cNvSpPr>
          <p:nvPr>
            <p:ph type="body" sz="quarter" idx="24" hasCustomPrompt="1"/>
          </p:nvPr>
        </p:nvSpPr>
        <p:spPr>
          <a:xfrm>
            <a:off x="4052594" y="9074282"/>
            <a:ext cx="2217044" cy="488818"/>
          </a:xfrm>
        </p:spPr>
        <p:txBody>
          <a:bodyPr lIns="36000" tIns="36000" rIns="36000" bIns="36000">
            <a:noAutofit/>
          </a:bodyPr>
          <a:lstStyle>
            <a:lvl1pPr marL="0" indent="0" algn="l">
              <a:buNone/>
              <a:defRPr sz="9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コメントを入れましょう。コメントを入れましょう。コメントを入れましょう。コメントを入れましょう。</a:t>
            </a:r>
            <a:endParaRPr kumimoji="1" lang="en-US" altLang="ja-JP" dirty="0"/>
          </a:p>
        </p:txBody>
      </p:sp>
    </p:spTree>
    <p:extLst>
      <p:ext uri="{BB962C8B-B14F-4D97-AF65-F5344CB8AC3E}">
        <p14:creationId xmlns:p14="http://schemas.microsoft.com/office/powerpoint/2010/main" val="404788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思い出">
    <p:spTree>
      <p:nvGrpSpPr>
        <p:cNvPr id="1" name=""/>
        <p:cNvGrpSpPr/>
        <p:nvPr/>
      </p:nvGrpSpPr>
      <p:grpSpPr>
        <a:xfrm>
          <a:off x="0" y="0"/>
          <a:ext cx="0" cy="0"/>
          <a:chOff x="0" y="0"/>
          <a:chExt cx="0" cy="0"/>
        </a:xfrm>
      </p:grpSpPr>
      <p:sp>
        <p:nvSpPr>
          <p:cNvPr id="11" name="図プレースホルダー 49"/>
          <p:cNvSpPr>
            <a:spLocks noGrp="1"/>
          </p:cNvSpPr>
          <p:nvPr>
            <p:ph type="pic" sz="quarter" idx="10" hasCustomPrompt="1"/>
          </p:nvPr>
        </p:nvSpPr>
        <p:spPr>
          <a:xfrm rot="471419">
            <a:off x="3838730" y="642849"/>
            <a:ext cx="2453940" cy="1866525"/>
          </a:xfrm>
          <a:blipFill dpi="0" rotWithShape="1">
            <a:blip r:embed="rId2">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4" name="テキスト プレースホルダー 53"/>
          <p:cNvSpPr>
            <a:spLocks noGrp="1"/>
          </p:cNvSpPr>
          <p:nvPr>
            <p:ph type="body" sz="quarter" idx="12" hasCustomPrompt="1"/>
          </p:nvPr>
        </p:nvSpPr>
        <p:spPr>
          <a:xfrm rot="471419">
            <a:off x="3648930" y="2615272"/>
            <a:ext cx="2453940" cy="680642"/>
          </a:xfrm>
        </p:spPr>
        <p:txBody>
          <a:bodyPr lIns="36000" tIns="36000" rIns="36000" bIns="36000">
            <a:noAutofit/>
          </a:bodyPr>
          <a:lstStyle>
            <a:lvl1pPr marL="0" indent="0" algn="l">
              <a:buNone/>
              <a:defRPr sz="10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16" name="図プレースホルダー 49"/>
          <p:cNvSpPr>
            <a:spLocks noGrp="1"/>
          </p:cNvSpPr>
          <p:nvPr>
            <p:ph type="pic" sz="quarter" idx="13" hasCustomPrompt="1"/>
          </p:nvPr>
        </p:nvSpPr>
        <p:spPr>
          <a:xfrm rot="21178094">
            <a:off x="965471" y="2399553"/>
            <a:ext cx="1872152" cy="2180510"/>
          </a:xfrm>
          <a:blipFill dpi="0" rotWithShape="1">
            <a:blip r:embed="rId3">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17" name="テキスト プレースホルダー 53"/>
          <p:cNvSpPr>
            <a:spLocks noGrp="1"/>
          </p:cNvSpPr>
          <p:nvPr>
            <p:ph type="body" sz="quarter" idx="14" hasCustomPrompt="1"/>
          </p:nvPr>
        </p:nvSpPr>
        <p:spPr>
          <a:xfrm rot="21178094">
            <a:off x="899791" y="4642430"/>
            <a:ext cx="2453940" cy="341255"/>
          </a:xfrm>
        </p:spPr>
        <p:txBody>
          <a:bodyPr lIns="36000" tIns="36000" rIns="36000" bIns="36000">
            <a:noAutofit/>
          </a:bodyPr>
          <a:lstStyle>
            <a:lvl1pPr marL="0" indent="0" algn="l">
              <a:buNone/>
              <a:defRPr sz="10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19" name="図プレースホルダー 49"/>
          <p:cNvSpPr>
            <a:spLocks noGrp="1"/>
          </p:cNvSpPr>
          <p:nvPr>
            <p:ph type="pic" sz="quarter" idx="15" hasCustomPrompt="1"/>
          </p:nvPr>
        </p:nvSpPr>
        <p:spPr>
          <a:xfrm rot="216376">
            <a:off x="4524094" y="4099178"/>
            <a:ext cx="2453940" cy="1866525"/>
          </a:xfrm>
          <a:blipFill dpi="0" rotWithShape="1">
            <a:blip r:embed="rId4">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20" name="テキスト プレースホルダー 53"/>
          <p:cNvSpPr>
            <a:spLocks noGrp="1"/>
          </p:cNvSpPr>
          <p:nvPr>
            <p:ph type="body" sz="quarter" idx="16" hasCustomPrompt="1"/>
          </p:nvPr>
        </p:nvSpPr>
        <p:spPr>
          <a:xfrm rot="216376">
            <a:off x="4448319" y="6057841"/>
            <a:ext cx="2453940" cy="680642"/>
          </a:xfrm>
        </p:spPr>
        <p:txBody>
          <a:bodyPr lIns="36000" tIns="36000" rIns="36000" bIns="36000">
            <a:noAutofit/>
          </a:bodyPr>
          <a:lstStyle>
            <a:lvl1pPr marL="0" indent="0" algn="l">
              <a:buNone/>
              <a:defRPr sz="10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22" name="図プレースホルダー 49"/>
          <p:cNvSpPr>
            <a:spLocks noGrp="1"/>
          </p:cNvSpPr>
          <p:nvPr>
            <p:ph type="pic" sz="quarter" idx="17" hasCustomPrompt="1"/>
          </p:nvPr>
        </p:nvSpPr>
        <p:spPr>
          <a:xfrm rot="380574">
            <a:off x="691611" y="6541228"/>
            <a:ext cx="2453940" cy="1866525"/>
          </a:xfrm>
          <a:blipFill dpi="0" rotWithShape="1">
            <a:blip r:embed="rId5">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23" name="テキスト プレースホルダー 53"/>
          <p:cNvSpPr>
            <a:spLocks noGrp="1"/>
          </p:cNvSpPr>
          <p:nvPr>
            <p:ph type="body" sz="quarter" idx="18" hasCustomPrompt="1"/>
          </p:nvPr>
        </p:nvSpPr>
        <p:spPr>
          <a:xfrm rot="380574">
            <a:off x="534662" y="8502548"/>
            <a:ext cx="2453940" cy="680642"/>
          </a:xfrm>
        </p:spPr>
        <p:txBody>
          <a:bodyPr lIns="36000" tIns="36000" rIns="36000" bIns="36000">
            <a:noAutofit/>
          </a:bodyPr>
          <a:lstStyle>
            <a:lvl1pPr marL="0" indent="0" algn="l">
              <a:buNone/>
              <a:defRPr sz="10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
        <p:nvSpPr>
          <p:cNvPr id="25" name="図プレースホルダー 49"/>
          <p:cNvSpPr>
            <a:spLocks noGrp="1"/>
          </p:cNvSpPr>
          <p:nvPr>
            <p:ph type="pic" sz="quarter" idx="19" hasCustomPrompt="1"/>
          </p:nvPr>
        </p:nvSpPr>
        <p:spPr>
          <a:xfrm rot="21365334">
            <a:off x="4156449" y="7545883"/>
            <a:ext cx="1872152" cy="2180510"/>
          </a:xfrm>
          <a:blipFill dpi="0" rotWithShape="1">
            <a:blip r:embed="rId6">
              <a:extLst>
                <a:ext uri="{28A0092B-C50C-407E-A947-70E740481C1C}">
                  <a14:useLocalDpi xmlns:a14="http://schemas.microsoft.com/office/drawing/2010/main" val="0"/>
                </a:ext>
              </a:extLst>
            </a:blip>
            <a:srcRect/>
            <a:tile tx="0" ty="0" sx="100000" sy="100000" flip="none" algn="ctr"/>
          </a:blipFill>
        </p:spPr>
        <p:txBody>
          <a:bodyPr>
            <a:normAutofit/>
          </a:bodyPr>
          <a:lstStyle>
            <a:lvl1pPr marL="0" indent="0">
              <a:buNone/>
              <a:defRPr sz="1400">
                <a:solidFill>
                  <a:srgbClr val="FF0000"/>
                </a:solidFill>
                <a:latin typeface="メイリオ" panose="020B0604030504040204" pitchFamily="50" charset="-128"/>
                <a:ea typeface="メイリオ" panose="020B0604030504040204" pitchFamily="50" charset="-128"/>
              </a:defRPr>
            </a:lvl1pPr>
          </a:lstStyle>
          <a:p>
            <a:r>
              <a:rPr kumimoji="1" lang="ja-JP" altLang="en-US" dirty="0"/>
              <a:t>写真を追加する</a:t>
            </a:r>
          </a:p>
        </p:txBody>
      </p:sp>
      <p:sp>
        <p:nvSpPr>
          <p:cNvPr id="26" name="テキスト プレースホルダー 53"/>
          <p:cNvSpPr>
            <a:spLocks noGrp="1"/>
          </p:cNvSpPr>
          <p:nvPr>
            <p:ph type="body" sz="quarter" idx="20" hasCustomPrompt="1"/>
          </p:nvPr>
        </p:nvSpPr>
        <p:spPr>
          <a:xfrm rot="21365334">
            <a:off x="3998262" y="9854006"/>
            <a:ext cx="2453940" cy="341255"/>
          </a:xfrm>
        </p:spPr>
        <p:txBody>
          <a:bodyPr lIns="36000" tIns="36000" rIns="36000" bIns="36000">
            <a:noAutofit/>
          </a:bodyPr>
          <a:lstStyle>
            <a:lvl1pPr marL="0" indent="0" algn="l">
              <a:buNone/>
              <a:defRPr sz="1000" b="0">
                <a:latin typeface="メイリオ" panose="020B0604030504040204" pitchFamily="50" charset="-128"/>
                <a:ea typeface="メイリオ" panose="020B0604030504040204" pitchFamily="50" charset="-128"/>
              </a:defRPr>
            </a:lvl1pPr>
            <a:lvl2pPr marL="377967" indent="0" algn="r">
              <a:buNone/>
              <a:defRPr sz="1000">
                <a:latin typeface="メイリオ" panose="020B0604030504040204" pitchFamily="50" charset="-128"/>
                <a:ea typeface="メイリオ" panose="020B0604030504040204" pitchFamily="50" charset="-128"/>
              </a:defRPr>
            </a:lvl2pPr>
            <a:lvl3pPr marL="755934" indent="0" algn="r">
              <a:buNone/>
              <a:defRPr sz="1000">
                <a:latin typeface="メイリオ" panose="020B0604030504040204" pitchFamily="50" charset="-128"/>
                <a:ea typeface="メイリオ" panose="020B0604030504040204" pitchFamily="50" charset="-128"/>
              </a:defRPr>
            </a:lvl3pPr>
            <a:lvl4pPr marL="1133901" indent="0" algn="r">
              <a:buNone/>
              <a:defRPr sz="1000">
                <a:latin typeface="メイリオ" panose="020B0604030504040204" pitchFamily="50" charset="-128"/>
                <a:ea typeface="メイリオ" panose="020B0604030504040204" pitchFamily="50" charset="-128"/>
              </a:defRPr>
            </a:lvl4pPr>
            <a:lvl5pPr marL="1511869" indent="0" algn="r">
              <a:buNone/>
              <a:defRPr sz="1000">
                <a:latin typeface="メイリオ" panose="020B0604030504040204" pitchFamily="50" charset="-128"/>
                <a:ea typeface="メイリオ" panose="020B0604030504040204" pitchFamily="50" charset="-128"/>
              </a:defRPr>
            </a:lvl5pPr>
          </a:lstStyle>
          <a:p>
            <a:pPr lvl="0"/>
            <a:r>
              <a:rPr kumimoji="1" lang="ja-JP" altLang="en-US" dirty="0"/>
              <a:t>コメントを入れましょう。コメントを入れましょう。コメントを入れましょう。</a:t>
            </a:r>
            <a:endParaRPr kumimoji="1" lang="en-US" altLang="ja-JP" dirty="0"/>
          </a:p>
        </p:txBody>
      </p:sp>
    </p:spTree>
    <p:extLst>
      <p:ext uri="{BB962C8B-B14F-4D97-AF65-F5344CB8AC3E}">
        <p14:creationId xmlns:p14="http://schemas.microsoft.com/office/powerpoint/2010/main" val="113133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20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8D7978F-6BEB-4165-9238-980DB8EACA4F}" type="datetimeFigureOut">
              <a:rPr kumimoji="1" lang="ja-JP" altLang="en-US" smtClean="0"/>
              <a:t>2023/1/6</a:t>
            </a:fld>
            <a:endParaRPr kumimoji="1" lang="ja-JP" altLang="en-US"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CD53488-3167-43C3-96B8-B87774AE443C}" type="slidenum">
              <a:rPr kumimoji="1" lang="ja-JP" altLang="en-US" smtClean="0"/>
              <a:t>‹#›</a:t>
            </a:fld>
            <a:endParaRPr kumimoji="1" lang="ja-JP" altLang="en-US" dirty="0"/>
          </a:p>
        </p:txBody>
      </p:sp>
    </p:spTree>
    <p:extLst>
      <p:ext uri="{BB962C8B-B14F-4D97-AF65-F5344CB8AC3E}">
        <p14:creationId xmlns:p14="http://schemas.microsoft.com/office/powerpoint/2010/main" val="1284272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72" r:id="rId8"/>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E441C0F-16EC-F34C-2F25-49D9A190A3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88" y="0"/>
            <a:ext cx="7562063" cy="10688428"/>
          </a:xfrm>
          <a:prstGeom prst="rect">
            <a:avLst/>
          </a:prstGeom>
        </p:spPr>
      </p:pic>
      <p:sp>
        <p:nvSpPr>
          <p:cNvPr id="2" name="テキスト ボックス 1">
            <a:extLst>
              <a:ext uri="{FF2B5EF4-FFF2-40B4-BE49-F238E27FC236}">
                <a16:creationId xmlns:a16="http://schemas.microsoft.com/office/drawing/2014/main" id="{03942976-D253-F8FB-70F1-BAEECAA6A006}"/>
              </a:ext>
            </a:extLst>
          </p:cNvPr>
          <p:cNvSpPr txBox="1"/>
          <p:nvPr/>
        </p:nvSpPr>
        <p:spPr>
          <a:xfrm>
            <a:off x="120316" y="3770842"/>
            <a:ext cx="7439359" cy="954107"/>
          </a:xfrm>
          <a:prstGeom prst="rect">
            <a:avLst/>
          </a:prstGeom>
          <a:noFill/>
        </p:spPr>
        <p:txBody>
          <a:bodyPr wrap="square" rtlCol="0">
            <a:spAutoFit/>
          </a:bodyPr>
          <a:lstStyle/>
          <a:p>
            <a:r>
              <a:rPr kumimoji="1" lang="ja-JP" altLang="en-US" sz="2000" dirty="0"/>
              <a:t>　</a:t>
            </a:r>
            <a:r>
              <a:rPr kumimoji="1" lang="ja-JP" altLang="en-US" dirty="0">
                <a:latin typeface="UD デジタル 教科書体 N-B" panose="02020700000000000000" pitchFamily="17" charset="-128"/>
                <a:ea typeface="UD デジタル 教科書体 N-B" panose="02020700000000000000" pitchFamily="17" charset="-128"/>
              </a:rPr>
              <a:t>薩󠄀摩川内市では、まるごとささえ愛事業がはじまり、５年目となりました。地域の中には</a:t>
            </a:r>
            <a:r>
              <a:rPr lang="ja-JP" altLang="en-US" dirty="0">
                <a:latin typeface="UD デジタル 教科書体 N-B" panose="02020700000000000000" pitchFamily="17" charset="-128"/>
                <a:ea typeface="UD デジタル 教科書体 N-B" panose="02020700000000000000" pitchFamily="17" charset="-128"/>
              </a:rPr>
              <a:t>たくさん</a:t>
            </a:r>
            <a:r>
              <a:rPr kumimoji="1" lang="ja-JP" altLang="en-US" dirty="0">
                <a:latin typeface="UD デジタル 教科書体 N-B" panose="02020700000000000000" pitchFamily="17" charset="-128"/>
                <a:ea typeface="UD デジタル 教科書体 N-B" panose="02020700000000000000" pitchFamily="17" charset="-128"/>
              </a:rPr>
              <a:t>のつながりがあります</a:t>
            </a:r>
            <a:r>
              <a:rPr lang="ja-JP" altLang="en-US" dirty="0">
                <a:latin typeface="UD デジタル 教科書体 N-B" panose="02020700000000000000" pitchFamily="17" charset="-128"/>
                <a:ea typeface="UD デジタル 教科書体 N-B" panose="02020700000000000000" pitchFamily="17" charset="-128"/>
              </a:rPr>
              <a:t>。人と人、人と場所、そこにこめられた想いを地域の皆さまとお伝えしたいと思います。</a:t>
            </a:r>
            <a:endParaRPr kumimoji="1" lang="en-US" altLang="ja-JP" sz="2000" dirty="0">
              <a:latin typeface="UD デジタル 教科書体 N-B" panose="02020700000000000000" pitchFamily="17" charset="-128"/>
              <a:ea typeface="UD デジタル 教科書体 N-B" panose="02020700000000000000" pitchFamily="17" charset="-128"/>
            </a:endParaRPr>
          </a:p>
        </p:txBody>
      </p:sp>
      <p:sp>
        <p:nvSpPr>
          <p:cNvPr id="3" name="テキスト ボックス 2">
            <a:extLst>
              <a:ext uri="{FF2B5EF4-FFF2-40B4-BE49-F238E27FC236}">
                <a16:creationId xmlns:a16="http://schemas.microsoft.com/office/drawing/2014/main" id="{2C6E7A57-21AD-5CB5-4C1A-7EEAD7274900}"/>
              </a:ext>
            </a:extLst>
          </p:cNvPr>
          <p:cNvSpPr txBox="1"/>
          <p:nvPr/>
        </p:nvSpPr>
        <p:spPr>
          <a:xfrm>
            <a:off x="427813" y="5007530"/>
            <a:ext cx="2171008" cy="461665"/>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上甑󠄀</a:t>
            </a:r>
            <a:r>
              <a:rPr lang="ja-JP" altLang="en-US" dirty="0">
                <a:latin typeface="UD デジタル 教科書体 N-B" panose="02020700000000000000" pitchFamily="17" charset="-128"/>
                <a:ea typeface="UD デジタル 教科書体 N-B" panose="02020700000000000000" pitchFamily="17" charset="-128"/>
              </a:rPr>
              <a:t>町</a:t>
            </a:r>
            <a:r>
              <a:rPr kumimoji="1" lang="ja-JP" altLang="en-US" dirty="0">
                <a:latin typeface="UD デジタル 教科書体 N-B" panose="02020700000000000000" pitchFamily="17" charset="-128"/>
                <a:ea typeface="UD デジタル 教科書体 N-B" panose="02020700000000000000" pitchFamily="17" charset="-128"/>
              </a:rPr>
              <a:t>中野自治会</a:t>
            </a:r>
            <a:r>
              <a:rPr kumimoji="1" lang="ja-JP" altLang="en-US" sz="2400" dirty="0">
                <a:latin typeface="UD デジタル 教科書体 N-B" panose="02020700000000000000" pitchFamily="17" charset="-128"/>
                <a:ea typeface="UD デジタル 教科書体 N-B" panose="02020700000000000000" pitchFamily="17" charset="-128"/>
              </a:rPr>
              <a:t>　</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pic>
        <p:nvPicPr>
          <p:cNvPr id="14" name="図 13">
            <a:extLst>
              <a:ext uri="{FF2B5EF4-FFF2-40B4-BE49-F238E27FC236}">
                <a16:creationId xmlns:a16="http://schemas.microsoft.com/office/drawing/2014/main" id="{17EFBEBF-7356-59CD-4E53-594714AE0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2724">
            <a:off x="5459470" y="4807174"/>
            <a:ext cx="2063751" cy="1520205"/>
          </a:xfrm>
          <a:prstGeom prst="rect">
            <a:avLst/>
          </a:prstGeom>
        </p:spPr>
      </p:pic>
      <p:sp>
        <p:nvSpPr>
          <p:cNvPr id="6" name="テキスト ボックス 5">
            <a:extLst>
              <a:ext uri="{FF2B5EF4-FFF2-40B4-BE49-F238E27FC236}">
                <a16:creationId xmlns:a16="http://schemas.microsoft.com/office/drawing/2014/main" id="{2B212593-A647-353B-75E6-05780DCEEB17}"/>
              </a:ext>
            </a:extLst>
          </p:cNvPr>
          <p:cNvSpPr txBox="1"/>
          <p:nvPr/>
        </p:nvSpPr>
        <p:spPr>
          <a:xfrm>
            <a:off x="455629" y="7890100"/>
            <a:ext cx="2492107" cy="461665"/>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亀山地区小倉自治会</a:t>
            </a:r>
            <a:r>
              <a:rPr kumimoji="1" lang="ja-JP" altLang="en-US" sz="2400" dirty="0">
                <a:latin typeface="UD デジタル 教科書体 N-B" panose="02020700000000000000" pitchFamily="17" charset="-128"/>
                <a:ea typeface="UD デジタル 教科書体 N-B" panose="02020700000000000000" pitchFamily="17" charset="-128"/>
              </a:rPr>
              <a:t>　</a:t>
            </a:r>
            <a:endParaRPr kumimoji="1" lang="en-US" altLang="ja-JP" sz="2400" dirty="0">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DB7C228E-B763-B35B-CF3D-83DFE972D4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642" b="8736"/>
          <a:stretch/>
        </p:blipFill>
        <p:spPr>
          <a:xfrm>
            <a:off x="4283243" y="6749716"/>
            <a:ext cx="1291222" cy="1022686"/>
          </a:xfrm>
          <a:prstGeom prst="rect">
            <a:avLst/>
          </a:prstGeom>
        </p:spPr>
      </p:pic>
      <p:sp>
        <p:nvSpPr>
          <p:cNvPr id="9" name="テキスト ボックス 8">
            <a:extLst>
              <a:ext uri="{FF2B5EF4-FFF2-40B4-BE49-F238E27FC236}">
                <a16:creationId xmlns:a16="http://schemas.microsoft.com/office/drawing/2014/main" id="{C7AF79EC-1FD6-B6E7-945F-FB187D1988E0}"/>
              </a:ext>
            </a:extLst>
          </p:cNvPr>
          <p:cNvSpPr txBox="1"/>
          <p:nvPr/>
        </p:nvSpPr>
        <p:spPr>
          <a:xfrm>
            <a:off x="204537" y="6833936"/>
            <a:ext cx="4692316" cy="492443"/>
          </a:xfrm>
          <a:prstGeom prst="rect">
            <a:avLst/>
          </a:prstGeom>
          <a:noFill/>
        </p:spPr>
        <p:txBody>
          <a:bodyPr wrap="square" rtlCol="0">
            <a:spAutoFit/>
          </a:bodyPr>
          <a:lstStyle/>
          <a:p>
            <a:r>
              <a:rPr kumimoji="1" lang="ja-JP" altLang="en-US" sz="1100" b="1" dirty="0">
                <a:latin typeface="UD デジタル 教科書体 N-B" panose="02020700000000000000" pitchFamily="17" charset="-128"/>
                <a:ea typeface="UD デジタル 教科書体 N-B" panose="02020700000000000000" pitchFamily="17" charset="-128"/>
              </a:rPr>
              <a:t>テーマ：</a:t>
            </a:r>
            <a:r>
              <a:rPr kumimoji="1" lang="ja-JP" altLang="en-US" sz="1300" b="1" dirty="0">
                <a:latin typeface="UD デジタル 教科書体 N-B" panose="02020700000000000000" pitchFamily="17" charset="-128"/>
                <a:ea typeface="UD デジタル 教科書体 N-B" panose="02020700000000000000" pitchFamily="17" charset="-128"/>
              </a:rPr>
              <a:t>「生活支援コーディネーターが自慢したい！」</a:t>
            </a:r>
            <a:endParaRPr kumimoji="1" lang="en-US" altLang="ja-JP" sz="1300" b="1" dirty="0">
              <a:latin typeface="UD デジタル 教科書体 N-B" panose="02020700000000000000" pitchFamily="17" charset="-128"/>
              <a:ea typeface="UD デジタル 教科書体 N-B" panose="02020700000000000000" pitchFamily="17" charset="-128"/>
            </a:endParaRPr>
          </a:p>
          <a:p>
            <a:r>
              <a:rPr lang="ja-JP" altLang="en-US" sz="1300" b="1" dirty="0">
                <a:latin typeface="UD デジタル 教科書体 N-B" panose="02020700000000000000" pitchFamily="17" charset="-128"/>
                <a:ea typeface="UD デジタル 教科書体 N-B" panose="02020700000000000000" pitchFamily="17" charset="-128"/>
              </a:rPr>
              <a:t>～住民主体の助け合い～本俣自治会のささえ愛</a:t>
            </a:r>
            <a:endParaRPr kumimoji="1" lang="ja-JP" altLang="en-US" sz="1300" b="1" dirty="0">
              <a:latin typeface="UD デジタル 教科書体 N-B" panose="02020700000000000000" pitchFamily="17" charset="-128"/>
              <a:ea typeface="UD デジタル 教科書体 N-B" panose="02020700000000000000" pitchFamily="17" charset="-128"/>
            </a:endParaRPr>
          </a:p>
        </p:txBody>
      </p:sp>
      <p:sp>
        <p:nvSpPr>
          <p:cNvPr id="10" name="テキスト ボックス 9">
            <a:extLst>
              <a:ext uri="{FF2B5EF4-FFF2-40B4-BE49-F238E27FC236}">
                <a16:creationId xmlns:a16="http://schemas.microsoft.com/office/drawing/2014/main" id="{D5333581-16D0-5066-D22C-D236A354C59B}"/>
              </a:ext>
            </a:extLst>
          </p:cNvPr>
          <p:cNvSpPr txBox="1"/>
          <p:nvPr/>
        </p:nvSpPr>
        <p:spPr>
          <a:xfrm>
            <a:off x="385008" y="7279105"/>
            <a:ext cx="3621505" cy="523220"/>
          </a:xfrm>
          <a:prstGeom prst="rect">
            <a:avLst/>
          </a:prstGeom>
          <a:noFill/>
        </p:spPr>
        <p:txBody>
          <a:bodyPr wrap="square" rtlCol="0">
            <a:spAutoFit/>
          </a:bodyPr>
          <a:lstStyle/>
          <a:p>
            <a:r>
              <a:rPr lang="ja-JP" altLang="en-US" sz="1400" dirty="0">
                <a:solidFill>
                  <a:schemeClr val="bg1">
                    <a:lumMod val="50000"/>
                  </a:schemeClr>
                </a:solidFill>
                <a:latin typeface="UD デジタル 教科書体 N-B" panose="02020700000000000000" pitchFamily="17" charset="-128"/>
                <a:ea typeface="UD デジタル 教科書体 N-B" panose="02020700000000000000" pitchFamily="17" charset="-128"/>
              </a:rPr>
              <a:t>　</a:t>
            </a:r>
            <a:r>
              <a:rPr lang="ja-JP" altLang="en-US" sz="1400" dirty="0">
                <a:solidFill>
                  <a:srgbClr val="797979"/>
                </a:solidFill>
                <a:latin typeface="UD デジタル 教科書体 N-B" panose="02020700000000000000" pitchFamily="17" charset="-128"/>
                <a:ea typeface="UD デジタル 教科書体 N-B" panose="02020700000000000000" pitchFamily="17" charset="-128"/>
              </a:rPr>
              <a:t>高齢化に負けず、支え合う本俣自治会の秘密とは！？そのつながりに密着取材！</a:t>
            </a:r>
            <a:endParaRPr kumimoji="1" lang="ja-JP" altLang="en-US" sz="1400" dirty="0">
              <a:solidFill>
                <a:srgbClr val="797979"/>
              </a:solidFill>
              <a:latin typeface="UD デジタル 教科書体 N-B" panose="02020700000000000000" pitchFamily="17" charset="-128"/>
              <a:ea typeface="UD デジタル 教科書体 N-B" panose="02020700000000000000" pitchFamily="17" charset="-128"/>
            </a:endParaRPr>
          </a:p>
        </p:txBody>
      </p:sp>
      <p:sp>
        <p:nvSpPr>
          <p:cNvPr id="5" name="テキスト ボックス 4">
            <a:extLst>
              <a:ext uri="{FF2B5EF4-FFF2-40B4-BE49-F238E27FC236}">
                <a16:creationId xmlns:a16="http://schemas.microsoft.com/office/drawing/2014/main" id="{F29BC65B-8CE3-2E42-C135-D760357CC4D4}"/>
              </a:ext>
            </a:extLst>
          </p:cNvPr>
          <p:cNvSpPr txBox="1"/>
          <p:nvPr/>
        </p:nvSpPr>
        <p:spPr>
          <a:xfrm>
            <a:off x="421104" y="6497052"/>
            <a:ext cx="2983833" cy="369332"/>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東郷町藤川地区本俣自治会</a:t>
            </a:r>
          </a:p>
        </p:txBody>
      </p:sp>
      <p:sp>
        <p:nvSpPr>
          <p:cNvPr id="16" name="テキスト ボックス 15">
            <a:extLst>
              <a:ext uri="{FF2B5EF4-FFF2-40B4-BE49-F238E27FC236}">
                <a16:creationId xmlns:a16="http://schemas.microsoft.com/office/drawing/2014/main" id="{36E5CC24-67D9-A319-C325-1440FDCEE45D}"/>
              </a:ext>
            </a:extLst>
          </p:cNvPr>
          <p:cNvSpPr txBox="1"/>
          <p:nvPr/>
        </p:nvSpPr>
        <p:spPr>
          <a:xfrm>
            <a:off x="5770179" y="5036220"/>
            <a:ext cx="1569083" cy="923330"/>
          </a:xfrm>
          <a:prstGeom prst="rect">
            <a:avLst/>
          </a:prstGeom>
          <a:no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発表の他、</a:t>
            </a:r>
            <a:endParaRPr kumimoji="1" lang="en-US" altLang="ja-JP" dirty="0">
              <a:latin typeface="UD デジタル 教科書体 N-B" panose="02020700000000000000" pitchFamily="17" charset="-128"/>
              <a:ea typeface="UD デジタル 教科書体 N-B" panose="02020700000000000000" pitchFamily="17" charset="-128"/>
            </a:endParaRPr>
          </a:p>
          <a:p>
            <a:r>
              <a:rPr kumimoji="1" lang="ja-JP" altLang="en-US" dirty="0">
                <a:latin typeface="UD デジタル 教科書体 N-B" panose="02020700000000000000" pitchFamily="17" charset="-128"/>
                <a:ea typeface="UD デジタル 教科書体 N-B" panose="02020700000000000000" pitchFamily="17" charset="-128"/>
              </a:rPr>
              <a:t>パネル展示もあります</a:t>
            </a:r>
          </a:p>
        </p:txBody>
      </p:sp>
      <p:sp>
        <p:nvSpPr>
          <p:cNvPr id="7" name="テキスト ボックス 6">
            <a:extLst>
              <a:ext uri="{FF2B5EF4-FFF2-40B4-BE49-F238E27FC236}">
                <a16:creationId xmlns:a16="http://schemas.microsoft.com/office/drawing/2014/main" id="{F06250F9-5461-0F0C-DE58-56C7799D1E95}"/>
              </a:ext>
            </a:extLst>
          </p:cNvPr>
          <p:cNvSpPr txBox="1"/>
          <p:nvPr/>
        </p:nvSpPr>
        <p:spPr>
          <a:xfrm>
            <a:off x="228601" y="5366084"/>
            <a:ext cx="4547936" cy="307777"/>
          </a:xfrm>
          <a:prstGeom prst="rect">
            <a:avLst/>
          </a:prstGeom>
          <a:noFill/>
        </p:spPr>
        <p:txBody>
          <a:bodyPr wrap="square" rtlCol="0">
            <a:spAutoFit/>
          </a:bodyPr>
          <a:lstStyle/>
          <a:p>
            <a:r>
              <a:rPr kumimoji="1" lang="ja-JP" altLang="en-US" sz="1100" dirty="0">
                <a:latin typeface="UD デジタル 教科書体 N-B" panose="02020700000000000000" pitchFamily="17" charset="-128"/>
                <a:ea typeface="UD デジタル 教科書体 N-B" panose="02020700000000000000" pitchFamily="17" charset="-128"/>
              </a:rPr>
              <a:t>テーマ：</a:t>
            </a:r>
            <a:r>
              <a:rPr kumimoji="1" lang="ja-JP" altLang="en-US" sz="1400" dirty="0">
                <a:latin typeface="UD デジタル 教科書体 N-B" panose="02020700000000000000" pitchFamily="17" charset="-128"/>
                <a:ea typeface="UD デジタル 教科書体 N-B" panose="02020700000000000000" pitchFamily="17" charset="-128"/>
              </a:rPr>
              <a:t>「地域の未来のため 私たちが始めたこと」</a:t>
            </a:r>
          </a:p>
        </p:txBody>
      </p:sp>
      <p:pic>
        <p:nvPicPr>
          <p:cNvPr id="12" name="図 11">
            <a:extLst>
              <a:ext uri="{FF2B5EF4-FFF2-40B4-BE49-F238E27FC236}">
                <a16:creationId xmlns:a16="http://schemas.microsoft.com/office/drawing/2014/main" id="{1FB76C50-B84B-DDD6-8386-EDB4F9354B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242" y="5347474"/>
            <a:ext cx="1291222" cy="968416"/>
          </a:xfrm>
          <a:prstGeom prst="rect">
            <a:avLst/>
          </a:prstGeom>
        </p:spPr>
      </p:pic>
      <p:sp>
        <p:nvSpPr>
          <p:cNvPr id="13" name="テキスト ボックス 12">
            <a:extLst>
              <a:ext uri="{FF2B5EF4-FFF2-40B4-BE49-F238E27FC236}">
                <a16:creationId xmlns:a16="http://schemas.microsoft.com/office/drawing/2014/main" id="{74AC6AFA-360F-7EF3-BA87-B7CC9DD9AFCE}"/>
              </a:ext>
            </a:extLst>
          </p:cNvPr>
          <p:cNvSpPr txBox="1"/>
          <p:nvPr/>
        </p:nvSpPr>
        <p:spPr>
          <a:xfrm>
            <a:off x="288758" y="5594683"/>
            <a:ext cx="3838074" cy="830997"/>
          </a:xfrm>
          <a:prstGeom prst="rect">
            <a:avLst/>
          </a:prstGeom>
          <a:noFill/>
        </p:spPr>
        <p:txBody>
          <a:bodyPr wrap="square" rtlCol="0">
            <a:spAutoFit/>
          </a:bodyPr>
          <a:lstStyle/>
          <a:p>
            <a:r>
              <a:rPr kumimoji="1" lang="ja-JP" altLang="en-US" sz="1100" dirty="0">
                <a:solidFill>
                  <a:srgbClr val="797979"/>
                </a:solidFill>
                <a:latin typeface="UD デジタル 教科書体 N-B" panose="02020700000000000000" pitchFamily="17" charset="-128"/>
                <a:ea typeface="UD デジタル 教科書体 N-B" panose="02020700000000000000" pitchFamily="17" charset="-128"/>
              </a:rPr>
              <a:t>　</a:t>
            </a:r>
            <a:r>
              <a:rPr kumimoji="1" lang="ja-JP" altLang="en-US" sz="1200" dirty="0">
                <a:solidFill>
                  <a:srgbClr val="797979"/>
                </a:solidFill>
                <a:latin typeface="UD デジタル 教科書体 N-B" panose="02020700000000000000" pitchFamily="17" charset="-128"/>
                <a:ea typeface="UD デジタル 教科書体 N-B" panose="02020700000000000000" pitchFamily="17" charset="-128"/>
              </a:rPr>
              <a:t>上甑󠄀島の中野自治会では「</a:t>
            </a:r>
            <a:r>
              <a:rPr kumimoji="1" lang="en-US" altLang="ja-JP" sz="1200" dirty="0">
                <a:solidFill>
                  <a:srgbClr val="797979"/>
                </a:solidFill>
                <a:latin typeface="UD デジタル 教科書体 N-B" panose="02020700000000000000" pitchFamily="17" charset="-128"/>
                <a:ea typeface="UD デジタル 教科書体 N-B" panose="02020700000000000000" pitchFamily="17" charset="-128"/>
              </a:rPr>
              <a:t>10</a:t>
            </a:r>
            <a:r>
              <a:rPr kumimoji="1" lang="ja-JP" altLang="en-US" sz="1200" dirty="0">
                <a:solidFill>
                  <a:srgbClr val="797979"/>
                </a:solidFill>
                <a:latin typeface="UD デジタル 教科書体 N-B" panose="02020700000000000000" pitchFamily="17" charset="-128"/>
                <a:ea typeface="UD デジタル 教科書体 N-B" panose="02020700000000000000" pitchFamily="17" charset="-128"/>
              </a:rPr>
              <a:t>年後も安心な町」を目指し、高齢者クラブや自治会、民生委員・児童委員が、それぞれの</a:t>
            </a:r>
            <a:r>
              <a:rPr lang="ja-JP" altLang="en-US" sz="1200" dirty="0">
                <a:solidFill>
                  <a:srgbClr val="797979"/>
                </a:solidFill>
                <a:latin typeface="UD デジタル 教科書体 N-B" panose="02020700000000000000" pitchFamily="17" charset="-128"/>
                <a:ea typeface="UD デジタル 教科書体 N-B" panose="02020700000000000000" pitchFamily="17" charset="-128"/>
              </a:rPr>
              <a:t>「強み」を生かし、「地域の未来」「自分自身」のためにドライブサロンを始めました。</a:t>
            </a:r>
            <a:endParaRPr kumimoji="1" lang="ja-JP" altLang="en-US" dirty="0">
              <a:solidFill>
                <a:srgbClr val="797979"/>
              </a:solidFill>
              <a:latin typeface="UD デジタル 教科書体 N-B" panose="02020700000000000000" pitchFamily="17" charset="-128"/>
              <a:ea typeface="UD デジタル 教科書体 N-B" panose="02020700000000000000" pitchFamily="17" charset="-128"/>
            </a:endParaRPr>
          </a:p>
        </p:txBody>
      </p:sp>
      <p:pic>
        <p:nvPicPr>
          <p:cNvPr id="17" name="図 16">
            <a:extLst>
              <a:ext uri="{FF2B5EF4-FFF2-40B4-BE49-F238E27FC236}">
                <a16:creationId xmlns:a16="http://schemas.microsoft.com/office/drawing/2014/main" id="{35C504B0-C2D8-29A2-DB6E-1CE3A59535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9179" y="8192941"/>
            <a:ext cx="1315285" cy="986464"/>
          </a:xfrm>
          <a:prstGeom prst="rect">
            <a:avLst/>
          </a:prstGeom>
        </p:spPr>
      </p:pic>
      <p:sp>
        <p:nvSpPr>
          <p:cNvPr id="18" name="テキスト ボックス 17">
            <a:extLst>
              <a:ext uri="{FF2B5EF4-FFF2-40B4-BE49-F238E27FC236}">
                <a16:creationId xmlns:a16="http://schemas.microsoft.com/office/drawing/2014/main" id="{3E66643A-4C1F-1C1C-333B-25901696ABD7}"/>
              </a:ext>
            </a:extLst>
          </p:cNvPr>
          <p:cNvSpPr txBox="1"/>
          <p:nvPr/>
        </p:nvSpPr>
        <p:spPr>
          <a:xfrm>
            <a:off x="204537" y="8277726"/>
            <a:ext cx="3416969" cy="307777"/>
          </a:xfrm>
          <a:prstGeom prst="rect">
            <a:avLst/>
          </a:prstGeom>
          <a:noFill/>
        </p:spPr>
        <p:txBody>
          <a:bodyPr wrap="square" rtlCol="0">
            <a:spAutoFit/>
          </a:bodyPr>
          <a:lstStyle/>
          <a:p>
            <a:r>
              <a:rPr kumimoji="1" lang="ja-JP" altLang="en-US" sz="1100" dirty="0">
                <a:latin typeface="UD デジタル 教科書体 N-B" panose="02020700000000000000" pitchFamily="17" charset="-128"/>
                <a:ea typeface="UD デジタル 教科書体 N-B" panose="02020700000000000000" pitchFamily="17" charset="-128"/>
              </a:rPr>
              <a:t>テーマ：</a:t>
            </a:r>
            <a:r>
              <a:rPr kumimoji="1" lang="ja-JP" altLang="en-US" sz="1400" dirty="0">
                <a:latin typeface="UD デジタル 教科書体 N-B" panose="02020700000000000000" pitchFamily="17" charset="-128"/>
                <a:ea typeface="UD デジタル 教科書体 N-B" panose="02020700000000000000" pitchFamily="17" charset="-128"/>
              </a:rPr>
              <a:t>「誰もが活躍できる地域」</a:t>
            </a:r>
            <a:endParaRPr kumimoji="1" lang="en-US" altLang="ja-JP" sz="1400" dirty="0">
              <a:latin typeface="UD デジタル 教科書体 N-B" panose="02020700000000000000" pitchFamily="17" charset="-128"/>
              <a:ea typeface="UD デジタル 教科書体 N-B" panose="02020700000000000000" pitchFamily="17" charset="-128"/>
            </a:endParaRPr>
          </a:p>
        </p:txBody>
      </p:sp>
      <p:sp>
        <p:nvSpPr>
          <p:cNvPr id="19" name="テキスト ボックス 18">
            <a:extLst>
              <a:ext uri="{FF2B5EF4-FFF2-40B4-BE49-F238E27FC236}">
                <a16:creationId xmlns:a16="http://schemas.microsoft.com/office/drawing/2014/main" id="{239B7D16-4051-9C8E-D3BC-C3D4D1F22912}"/>
              </a:ext>
            </a:extLst>
          </p:cNvPr>
          <p:cNvSpPr txBox="1"/>
          <p:nvPr/>
        </p:nvSpPr>
        <p:spPr>
          <a:xfrm>
            <a:off x="276726" y="8494294"/>
            <a:ext cx="4030579" cy="738664"/>
          </a:xfrm>
          <a:prstGeom prst="rect">
            <a:avLst/>
          </a:prstGeom>
          <a:noFill/>
        </p:spPr>
        <p:txBody>
          <a:bodyPr wrap="square" rtlCol="0">
            <a:spAutoFit/>
          </a:bodyPr>
          <a:lstStyle/>
          <a:p>
            <a:r>
              <a:rPr kumimoji="1" lang="ja-JP" altLang="en-US" sz="1200" dirty="0">
                <a:solidFill>
                  <a:srgbClr val="797979"/>
                </a:solidFill>
                <a:latin typeface="UD デジタル 教科書体 N-B" panose="02020700000000000000" pitchFamily="17" charset="-128"/>
                <a:ea typeface="UD デジタル 教科書体 N-B" panose="02020700000000000000" pitchFamily="17" charset="-128"/>
              </a:rPr>
              <a:t>　</a:t>
            </a:r>
            <a:r>
              <a:rPr kumimoji="1" lang="ja-JP" altLang="en-US" sz="1400" dirty="0">
                <a:solidFill>
                  <a:srgbClr val="797979"/>
                </a:solidFill>
                <a:latin typeface="UD デジタル 教科書体 N-B" panose="02020700000000000000" pitchFamily="17" charset="-128"/>
                <a:ea typeface="UD デジタル 教科書体 N-B" panose="02020700000000000000" pitchFamily="17" charset="-128"/>
              </a:rPr>
              <a:t>ある相談をきっかけに亀山地区の小倉自治会では移動販売がくるようになりました。</a:t>
            </a:r>
            <a:r>
              <a:rPr kumimoji="1" lang="ja-JP" altLang="en-US" sz="1400">
                <a:solidFill>
                  <a:srgbClr val="797979"/>
                </a:solidFill>
                <a:latin typeface="UD デジタル 教科書体 N-B" panose="02020700000000000000" pitchFamily="17" charset="-128"/>
                <a:ea typeface="UD デジタル 教科書体 N-B" panose="02020700000000000000" pitchFamily="17" charset="-128"/>
              </a:rPr>
              <a:t>そこにたくさん</a:t>
            </a:r>
            <a:r>
              <a:rPr kumimoji="1" lang="ja-JP" altLang="en-US" sz="1400" dirty="0">
                <a:solidFill>
                  <a:srgbClr val="797979"/>
                </a:solidFill>
                <a:latin typeface="UD デジタル 教科書体 N-B" panose="02020700000000000000" pitchFamily="17" charset="-128"/>
                <a:ea typeface="UD デジタル 教科書体 N-B" panose="02020700000000000000" pitchFamily="17" charset="-128"/>
              </a:rPr>
              <a:t>の</a:t>
            </a:r>
            <a:r>
              <a:rPr kumimoji="1" lang="ja-JP" altLang="en-US" sz="1400">
                <a:solidFill>
                  <a:srgbClr val="797979"/>
                </a:solidFill>
                <a:latin typeface="UD デジタル 教科書体 N-B" panose="02020700000000000000" pitchFamily="17" charset="-128"/>
                <a:ea typeface="UD デジタル 教科書体 N-B" panose="02020700000000000000" pitchFamily="17" charset="-128"/>
              </a:rPr>
              <a:t>効果が</a:t>
            </a:r>
            <a:r>
              <a:rPr lang="ja-JP" altLang="en-US" sz="1400">
                <a:solidFill>
                  <a:srgbClr val="797979"/>
                </a:solidFill>
                <a:latin typeface="UD デジタル 教科書体 N-B" panose="02020700000000000000" pitchFamily="17" charset="-128"/>
                <a:ea typeface="UD デジタル 教科書体 N-B" panose="02020700000000000000" pitchFamily="17" charset="-128"/>
              </a:rPr>
              <a:t>生まれました</a:t>
            </a:r>
            <a:r>
              <a:rPr kumimoji="1" lang="ja-JP" altLang="en-US" sz="1400">
                <a:solidFill>
                  <a:srgbClr val="797979"/>
                </a:solidFill>
                <a:latin typeface="UD デジタル 教科書体 N-B" panose="02020700000000000000" pitchFamily="17" charset="-128"/>
                <a:ea typeface="UD デジタル 教科書体 N-B" panose="02020700000000000000" pitchFamily="17" charset="-128"/>
              </a:rPr>
              <a:t>。</a:t>
            </a:r>
            <a:endParaRPr kumimoji="1" lang="ja-JP" altLang="en-US" sz="1200" dirty="0">
              <a:solidFill>
                <a:srgbClr val="797979"/>
              </a:solidFill>
              <a:latin typeface="UD デジタル 教科書体 N-B" panose="02020700000000000000" pitchFamily="17" charset="-128"/>
              <a:ea typeface="UD デジタル 教科書体 N-B" panose="02020700000000000000" pitchFamily="17" charset="-128"/>
            </a:endParaRPr>
          </a:p>
        </p:txBody>
      </p:sp>
      <p:sp>
        <p:nvSpPr>
          <p:cNvPr id="11" name="テキスト ボックス 10">
            <a:extLst>
              <a:ext uri="{FF2B5EF4-FFF2-40B4-BE49-F238E27FC236}">
                <a16:creationId xmlns:a16="http://schemas.microsoft.com/office/drawing/2014/main" id="{88F6BE16-09A5-35FD-8EB9-8484CC92FF5D}"/>
              </a:ext>
            </a:extLst>
          </p:cNvPr>
          <p:cNvSpPr txBox="1"/>
          <p:nvPr/>
        </p:nvSpPr>
        <p:spPr>
          <a:xfrm>
            <a:off x="5654841" y="6244390"/>
            <a:ext cx="1904833" cy="1762021"/>
          </a:xfrm>
          <a:prstGeom prst="rect">
            <a:avLst/>
          </a:prstGeom>
          <a:noFill/>
        </p:spPr>
        <p:txBody>
          <a:bodyPr wrap="square" rtlCol="0">
            <a:spAutoFit/>
          </a:bodyPr>
          <a:lstStyle/>
          <a:p>
            <a:r>
              <a:rPr lang="ja-JP" altLang="en-US" sz="1400" b="1" dirty="0">
                <a:latin typeface="BIZ UD明朝 Medium" panose="02020500000000000000" pitchFamily="17" charset="-128"/>
                <a:ea typeface="BIZ UD明朝 Medium" panose="02020500000000000000" pitchFamily="17" charset="-128"/>
              </a:rPr>
              <a:t> </a:t>
            </a:r>
            <a:r>
              <a:rPr kumimoji="1" lang="ja-JP" altLang="en-US" sz="1400" b="1" dirty="0">
                <a:latin typeface="BIZ UD明朝 Medium" panose="02020500000000000000" pitchFamily="17" charset="-128"/>
                <a:ea typeface="BIZ UD明朝 Medium" panose="02020500000000000000" pitchFamily="17" charset="-128"/>
              </a:rPr>
              <a:t>ご来場の皆さまへ</a:t>
            </a:r>
            <a:endParaRPr kumimoji="1" lang="en-US" altLang="ja-JP" sz="1400" b="1" dirty="0">
              <a:latin typeface="BIZ UD明朝 Medium" panose="02020500000000000000" pitchFamily="17" charset="-128"/>
              <a:ea typeface="BIZ UD明朝 Medium" panose="02020500000000000000" pitchFamily="17" charset="-128"/>
            </a:endParaRPr>
          </a:p>
          <a:p>
            <a:r>
              <a:rPr lang="ja-JP" altLang="en-US" sz="1050" dirty="0">
                <a:latin typeface="BIZ UD明朝 Medium" panose="02020500000000000000" pitchFamily="17" charset="-128"/>
                <a:ea typeface="BIZ UD明朝 Medium" panose="02020500000000000000" pitchFamily="17" charset="-128"/>
              </a:rPr>
              <a:t>　新型コロナウィルス感染拡大防止のため入場制限及び延期・中止の場合があります。マスクの着用、アルコールによる手指の消毒、検温を実施しております。感染防止対策へのご理解とご協力をいただけますようお願い申し上げます。</a:t>
            </a:r>
            <a:endParaRPr kumimoji="1" lang="ja-JP" altLang="en-US" sz="1050" dirty="0">
              <a:latin typeface="BIZ UD明朝 Medium" panose="02020500000000000000" pitchFamily="17" charset="-128"/>
              <a:ea typeface="BIZ UD明朝 Medium" panose="02020500000000000000" pitchFamily="17" charset="-128"/>
            </a:endParaRPr>
          </a:p>
        </p:txBody>
      </p:sp>
      <p:sp>
        <p:nvSpPr>
          <p:cNvPr id="15" name="テキスト ボックス 14">
            <a:extLst>
              <a:ext uri="{FF2B5EF4-FFF2-40B4-BE49-F238E27FC236}">
                <a16:creationId xmlns:a16="http://schemas.microsoft.com/office/drawing/2014/main" id="{AC6D5E55-93B2-6D57-2B95-7ED0571C9360}"/>
              </a:ext>
            </a:extLst>
          </p:cNvPr>
          <p:cNvSpPr txBox="1"/>
          <p:nvPr/>
        </p:nvSpPr>
        <p:spPr>
          <a:xfrm>
            <a:off x="5045074" y="1744577"/>
            <a:ext cx="2827422" cy="530915"/>
          </a:xfrm>
          <a:prstGeom prst="rect">
            <a:avLst/>
          </a:prstGeom>
          <a:noFill/>
        </p:spPr>
        <p:txBody>
          <a:bodyPr wrap="square" rtlCol="0">
            <a:spAutoFit/>
          </a:bodyPr>
          <a:lstStyle/>
          <a:p>
            <a:r>
              <a:rPr kumimoji="1" lang="ja-JP" altLang="en-US" sz="950" dirty="0">
                <a:latin typeface="BIZ UD明朝 Medium" panose="02020500000000000000" pitchFamily="17" charset="-128"/>
                <a:ea typeface="BIZ UD明朝 Medium" panose="02020500000000000000" pitchFamily="17" charset="-128"/>
              </a:rPr>
              <a:t>事前申し込みが必要です。（先着２５０名）</a:t>
            </a:r>
            <a:endParaRPr kumimoji="1" lang="en-US" altLang="ja-JP" sz="950" dirty="0">
              <a:latin typeface="BIZ UD明朝 Medium" panose="02020500000000000000" pitchFamily="17" charset="-128"/>
              <a:ea typeface="BIZ UD明朝 Medium" panose="02020500000000000000" pitchFamily="17" charset="-128"/>
            </a:endParaRPr>
          </a:p>
          <a:p>
            <a:r>
              <a:rPr lang="ja-JP" altLang="en-US" sz="950" dirty="0">
                <a:latin typeface="BIZ UD明朝 Medium" panose="02020500000000000000" pitchFamily="17" charset="-128"/>
                <a:ea typeface="BIZ UD明朝 Medium" panose="02020500000000000000" pitchFamily="17" charset="-128"/>
              </a:rPr>
              <a:t>裏面の参加申込書を提出してください。</a:t>
            </a:r>
            <a:endParaRPr lang="en-US" altLang="ja-JP" sz="950" dirty="0">
              <a:latin typeface="BIZ UD明朝 Medium" panose="02020500000000000000" pitchFamily="17" charset="-128"/>
              <a:ea typeface="BIZ UD明朝 Medium" panose="02020500000000000000" pitchFamily="17" charset="-128"/>
            </a:endParaRPr>
          </a:p>
          <a:p>
            <a:r>
              <a:rPr kumimoji="1" lang="ja-JP" altLang="en-US" sz="950" dirty="0">
                <a:latin typeface="BIZ UD明朝 Medium" panose="02020500000000000000" pitchFamily="17" charset="-128"/>
                <a:ea typeface="BIZ UD明朝 Medium" panose="02020500000000000000" pitchFamily="17" charset="-128"/>
              </a:rPr>
              <a:t>事前申し込み締切 令和５年１月</a:t>
            </a:r>
            <a:r>
              <a:rPr lang="ja-JP" altLang="en-US" sz="950" dirty="0">
                <a:latin typeface="BIZ UD明朝 Medium" panose="02020500000000000000" pitchFamily="17" charset="-128"/>
                <a:ea typeface="BIZ UD明朝 Medium" panose="02020500000000000000" pitchFamily="17" charset="-128"/>
              </a:rPr>
              <a:t>２０</a:t>
            </a:r>
            <a:r>
              <a:rPr kumimoji="1" lang="ja-JP" altLang="en-US" sz="950" dirty="0">
                <a:latin typeface="BIZ UD明朝 Medium" panose="02020500000000000000" pitchFamily="17" charset="-128"/>
                <a:ea typeface="BIZ UD明朝 Medium" panose="02020500000000000000" pitchFamily="17" charset="-128"/>
              </a:rPr>
              <a:t>日（金）</a:t>
            </a:r>
          </a:p>
        </p:txBody>
      </p:sp>
      <p:sp>
        <p:nvSpPr>
          <p:cNvPr id="35" name="正方形/長方形 34">
            <a:extLst>
              <a:ext uri="{FF2B5EF4-FFF2-40B4-BE49-F238E27FC236}">
                <a16:creationId xmlns:a16="http://schemas.microsoft.com/office/drawing/2014/main" id="{1C439770-D57B-0472-D82D-CEB4E70F2C93}"/>
              </a:ext>
            </a:extLst>
          </p:cNvPr>
          <p:cNvSpPr/>
          <p:nvPr/>
        </p:nvSpPr>
        <p:spPr>
          <a:xfrm>
            <a:off x="5654843" y="6256421"/>
            <a:ext cx="1780674" cy="1864895"/>
          </a:xfrm>
          <a:prstGeom prst="rect">
            <a:avLst/>
          </a:prstGeom>
          <a:noFill/>
          <a:ln w="19050">
            <a:solidFill>
              <a:srgbClr val="797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吹き出し: 角を丸めた四角形 35">
            <a:extLst>
              <a:ext uri="{FF2B5EF4-FFF2-40B4-BE49-F238E27FC236}">
                <a16:creationId xmlns:a16="http://schemas.microsoft.com/office/drawing/2014/main" id="{C58529E3-4557-EF2C-57EF-980FA37EAD17}"/>
              </a:ext>
            </a:extLst>
          </p:cNvPr>
          <p:cNvSpPr/>
          <p:nvPr/>
        </p:nvSpPr>
        <p:spPr>
          <a:xfrm>
            <a:off x="4391526" y="1780675"/>
            <a:ext cx="661737" cy="505325"/>
          </a:xfrm>
          <a:prstGeom prst="wedgeRoundRectCallout">
            <a:avLst>
              <a:gd name="adj1" fmla="val 61425"/>
              <a:gd name="adj2" fmla="val 22917"/>
              <a:gd name="adj3" fmla="val 16667"/>
            </a:avLst>
          </a:prstGeom>
          <a:solidFill>
            <a:srgbClr val="3736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ABFEBF3-0EE6-D24E-07DA-DDBD5F476786}"/>
              </a:ext>
            </a:extLst>
          </p:cNvPr>
          <p:cNvSpPr txBox="1"/>
          <p:nvPr/>
        </p:nvSpPr>
        <p:spPr>
          <a:xfrm>
            <a:off x="4355429" y="1816767"/>
            <a:ext cx="986590" cy="430887"/>
          </a:xfrm>
          <a:prstGeom prst="rect">
            <a:avLst/>
          </a:prstGeom>
          <a:noFill/>
          <a:ln>
            <a:noFill/>
          </a:ln>
        </p:spPr>
        <p:txBody>
          <a:bodyPr wrap="square" rtlCol="0">
            <a:spAutoFit/>
          </a:bodyPr>
          <a:lstStyle/>
          <a:p>
            <a:r>
              <a:rPr lang="ja-JP" altLang="en-US" sz="1050" b="1" dirty="0">
                <a:solidFill>
                  <a:schemeClr val="bg1">
                    <a:lumMod val="95000"/>
                  </a:schemeClr>
                </a:solidFill>
                <a:latin typeface="BIZ UD明朝 Medium" panose="02020500000000000000" pitchFamily="17" charset="-128"/>
                <a:ea typeface="BIZ UD明朝 Medium" panose="02020500000000000000" pitchFamily="17" charset="-128"/>
              </a:rPr>
              <a:t>ご来場</a:t>
            </a:r>
            <a:endParaRPr lang="en-US" altLang="ja-JP" sz="1050" b="1" dirty="0">
              <a:solidFill>
                <a:schemeClr val="bg1">
                  <a:lumMod val="95000"/>
                </a:schemeClr>
              </a:solidFill>
              <a:latin typeface="BIZ UD明朝 Medium" panose="02020500000000000000" pitchFamily="17" charset="-128"/>
              <a:ea typeface="BIZ UD明朝 Medium" panose="02020500000000000000" pitchFamily="17" charset="-128"/>
            </a:endParaRPr>
          </a:p>
          <a:p>
            <a:r>
              <a:rPr lang="ja-JP" altLang="en-US" sz="1050" b="1" dirty="0">
                <a:solidFill>
                  <a:schemeClr val="bg1">
                    <a:lumMod val="95000"/>
                  </a:schemeClr>
                </a:solidFill>
                <a:latin typeface="BIZ UD明朝 Medium" panose="02020500000000000000" pitchFamily="17" charset="-128"/>
                <a:ea typeface="BIZ UD明朝 Medium" panose="02020500000000000000" pitchFamily="17" charset="-128"/>
              </a:rPr>
              <a:t>される方</a:t>
            </a:r>
            <a:endParaRPr kumimoji="1" lang="ja-JP" altLang="en-US" sz="1100" b="1" dirty="0">
              <a:solidFill>
                <a:schemeClr val="bg1">
                  <a:lumMod val="95000"/>
                </a:schemeClr>
              </a:solidFill>
              <a:latin typeface="BIZ UD明朝 Medium" panose="02020500000000000000" pitchFamily="17" charset="-128"/>
              <a:ea typeface="BIZ UD明朝 Medium" panose="02020500000000000000" pitchFamily="17" charset="-128"/>
            </a:endParaRPr>
          </a:p>
        </p:txBody>
      </p:sp>
      <p:pic>
        <p:nvPicPr>
          <p:cNvPr id="43" name="図 42">
            <a:extLst>
              <a:ext uri="{FF2B5EF4-FFF2-40B4-BE49-F238E27FC236}">
                <a16:creationId xmlns:a16="http://schemas.microsoft.com/office/drawing/2014/main" id="{7F3A9F57-93A0-370A-22A7-FA0377F8FFB4}"/>
              </a:ext>
            </a:extLst>
          </p:cNvPr>
          <p:cNvPicPr>
            <a:picLocks noChangeAspect="1"/>
          </p:cNvPicPr>
          <p:nvPr/>
        </p:nvPicPr>
        <p:blipFill>
          <a:blip r:embed="rId7"/>
          <a:stretch>
            <a:fillRect/>
          </a:stretch>
        </p:blipFill>
        <p:spPr>
          <a:xfrm>
            <a:off x="262382" y="3120081"/>
            <a:ext cx="581755" cy="568632"/>
          </a:xfrm>
          <a:prstGeom prst="rect">
            <a:avLst/>
          </a:prstGeom>
        </p:spPr>
      </p:pic>
      <p:sp>
        <p:nvSpPr>
          <p:cNvPr id="45" name="テキスト ボックス 44">
            <a:extLst>
              <a:ext uri="{FF2B5EF4-FFF2-40B4-BE49-F238E27FC236}">
                <a16:creationId xmlns:a16="http://schemas.microsoft.com/office/drawing/2014/main" id="{0693A83E-5A36-21AC-8439-7BCB4863A8E8}"/>
              </a:ext>
            </a:extLst>
          </p:cNvPr>
          <p:cNvSpPr txBox="1"/>
          <p:nvPr/>
        </p:nvSpPr>
        <p:spPr>
          <a:xfrm>
            <a:off x="174456" y="3599262"/>
            <a:ext cx="830179" cy="253916"/>
          </a:xfrm>
          <a:prstGeom prst="rect">
            <a:avLst/>
          </a:prstGeom>
          <a:noFill/>
        </p:spPr>
        <p:txBody>
          <a:bodyPr wrap="square" rtlCol="0">
            <a:spAutoFit/>
          </a:bodyPr>
          <a:lstStyle/>
          <a:p>
            <a:r>
              <a:rPr kumimoji="1" lang="en-US" altLang="ja-JP" sz="1050" dirty="0"/>
              <a:t>Instagram</a:t>
            </a:r>
            <a:endParaRPr kumimoji="1" lang="ja-JP" altLang="en-US" sz="1050" dirty="0"/>
          </a:p>
        </p:txBody>
      </p:sp>
      <p:sp>
        <p:nvSpPr>
          <p:cNvPr id="46" name="テキスト ボックス 45">
            <a:extLst>
              <a:ext uri="{FF2B5EF4-FFF2-40B4-BE49-F238E27FC236}">
                <a16:creationId xmlns:a16="http://schemas.microsoft.com/office/drawing/2014/main" id="{CEBC2B9E-BEB9-E42B-5143-BD99E8DE16E4}"/>
              </a:ext>
            </a:extLst>
          </p:cNvPr>
          <p:cNvSpPr txBox="1"/>
          <p:nvPr/>
        </p:nvSpPr>
        <p:spPr>
          <a:xfrm>
            <a:off x="336884" y="4704347"/>
            <a:ext cx="1961148" cy="400110"/>
          </a:xfrm>
          <a:prstGeom prst="rect">
            <a:avLst/>
          </a:prstGeom>
          <a:noFill/>
        </p:spPr>
        <p:txBody>
          <a:bodyPr wrap="square" rtlCol="0">
            <a:spAutoFit/>
          </a:bodyPr>
          <a:lstStyle/>
          <a:p>
            <a:r>
              <a:rPr kumimoji="1" lang="en-US" altLang="ja-JP" sz="2000" dirty="0">
                <a:latin typeface="UD デジタル 教科書体 NK-B" panose="02020700000000000000" pitchFamily="18" charset="-128"/>
                <a:ea typeface="UD デジタル 教科書体 NK-B" panose="02020700000000000000" pitchFamily="18" charset="-128"/>
              </a:rPr>
              <a:t>《</a:t>
            </a:r>
            <a:r>
              <a:rPr kumimoji="1" lang="ja-JP" altLang="en-US" sz="2000" dirty="0">
                <a:latin typeface="UD デジタル 教科書体 NK-B" panose="02020700000000000000" pitchFamily="18" charset="-128"/>
                <a:ea typeface="UD デジタル 教科書体 NK-B" panose="02020700000000000000" pitchFamily="18" charset="-128"/>
              </a:rPr>
              <a:t>参加団体</a:t>
            </a:r>
            <a:r>
              <a:rPr kumimoji="1" lang="en-US" altLang="ja-JP" sz="2000" dirty="0">
                <a:latin typeface="UD デジタル 教科書体 NK-B" panose="02020700000000000000" pitchFamily="18" charset="-128"/>
                <a:ea typeface="UD デジタル 教科書体 NK-B" panose="02020700000000000000" pitchFamily="18" charset="-128"/>
              </a:rPr>
              <a:t>》</a:t>
            </a:r>
            <a:endParaRPr kumimoji="1" lang="ja-JP" altLang="en-US" sz="2000" dirty="0">
              <a:latin typeface="UD デジタル 教科書体 NK-B" panose="02020700000000000000" pitchFamily="18" charset="-128"/>
              <a:ea typeface="UD デジタル 教科書体 NK-B" panose="02020700000000000000" pitchFamily="18" charset="-128"/>
            </a:endParaRPr>
          </a:p>
        </p:txBody>
      </p:sp>
      <p:pic>
        <p:nvPicPr>
          <p:cNvPr id="22" name="図 21">
            <a:extLst>
              <a:ext uri="{FF2B5EF4-FFF2-40B4-BE49-F238E27FC236}">
                <a16:creationId xmlns:a16="http://schemas.microsoft.com/office/drawing/2014/main" id="{858B3ACE-6402-1BBF-B31F-C58826C36B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0221" y="2761231"/>
            <a:ext cx="553124" cy="553124"/>
          </a:xfrm>
          <a:prstGeom prst="rect">
            <a:avLst/>
          </a:prstGeom>
        </p:spPr>
      </p:pic>
      <p:sp>
        <p:nvSpPr>
          <p:cNvPr id="24" name="吹き出し: 角を丸めた四角形 23">
            <a:extLst>
              <a:ext uri="{FF2B5EF4-FFF2-40B4-BE49-F238E27FC236}">
                <a16:creationId xmlns:a16="http://schemas.microsoft.com/office/drawing/2014/main" id="{648133BB-FB5D-D7A2-C0E9-240191C8C31E}"/>
              </a:ext>
            </a:extLst>
          </p:cNvPr>
          <p:cNvSpPr/>
          <p:nvPr/>
        </p:nvSpPr>
        <p:spPr>
          <a:xfrm>
            <a:off x="203179" y="2768154"/>
            <a:ext cx="2033337" cy="328453"/>
          </a:xfrm>
          <a:prstGeom prst="wedgeRoundRectCallout">
            <a:avLst>
              <a:gd name="adj1" fmla="val 56610"/>
              <a:gd name="adj2" fmla="val 8684"/>
              <a:gd name="adj3" fmla="val 16667"/>
            </a:avLst>
          </a:prstGeom>
          <a:solidFill>
            <a:srgbClr val="33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58E3B44-3512-946E-045B-97E36A972C5F}"/>
              </a:ext>
            </a:extLst>
          </p:cNvPr>
          <p:cNvSpPr txBox="1"/>
          <p:nvPr/>
        </p:nvSpPr>
        <p:spPr>
          <a:xfrm>
            <a:off x="336884" y="2755769"/>
            <a:ext cx="1888959" cy="338554"/>
          </a:xfrm>
          <a:prstGeom prst="rect">
            <a:avLst/>
          </a:prstGeom>
          <a:noFill/>
        </p:spPr>
        <p:txBody>
          <a:bodyPr wrap="square" rtlCol="0">
            <a:spAutoFit/>
          </a:bodyPr>
          <a:lstStyle/>
          <a:p>
            <a:r>
              <a:rPr kumimoji="1" lang="ja-JP" altLang="en-US" sz="800" b="1" dirty="0">
                <a:solidFill>
                  <a:schemeClr val="bg1"/>
                </a:solidFill>
                <a:latin typeface="BIZ UDP明朝 Medium" panose="02020500000000000000" pitchFamily="18" charset="-128"/>
                <a:ea typeface="BIZ UDP明朝 Medium" panose="02020500000000000000" pitchFamily="18" charset="-128"/>
              </a:rPr>
              <a:t>右記</a:t>
            </a:r>
            <a:r>
              <a:rPr kumimoji="1" lang="en-US" altLang="ja-JP" sz="800" b="1" dirty="0">
                <a:solidFill>
                  <a:schemeClr val="bg1"/>
                </a:solidFill>
                <a:latin typeface="BIZ UDP明朝 Medium" panose="02020500000000000000" pitchFamily="18" charset="-128"/>
                <a:ea typeface="BIZ UDP明朝 Medium" panose="02020500000000000000" pitchFamily="18" charset="-128"/>
              </a:rPr>
              <a:t>QR</a:t>
            </a:r>
            <a:r>
              <a:rPr kumimoji="1" lang="ja-JP" altLang="en-US" sz="800" b="1" dirty="0">
                <a:solidFill>
                  <a:schemeClr val="bg1"/>
                </a:solidFill>
                <a:latin typeface="BIZ UDP明朝 Medium" panose="02020500000000000000" pitchFamily="18" charset="-128"/>
                <a:ea typeface="BIZ UDP明朝 Medium" panose="02020500000000000000" pitchFamily="18" charset="-128"/>
              </a:rPr>
              <a:t>コードを読み取り、参加申込フォームからお申込みいただけます。</a:t>
            </a:r>
          </a:p>
        </p:txBody>
      </p:sp>
      <p:sp>
        <p:nvSpPr>
          <p:cNvPr id="25" name="吹き出し: 角を丸めた四角形 24">
            <a:extLst>
              <a:ext uri="{FF2B5EF4-FFF2-40B4-BE49-F238E27FC236}">
                <a16:creationId xmlns:a16="http://schemas.microsoft.com/office/drawing/2014/main" id="{5FC09BAD-73FA-8C03-4BD7-3EB514EBFAD9}"/>
              </a:ext>
            </a:extLst>
          </p:cNvPr>
          <p:cNvSpPr/>
          <p:nvPr/>
        </p:nvSpPr>
        <p:spPr>
          <a:xfrm>
            <a:off x="902367" y="3332747"/>
            <a:ext cx="1852864" cy="360948"/>
          </a:xfrm>
          <a:prstGeom prst="wedgeRoundRectCallout">
            <a:avLst>
              <a:gd name="adj1" fmla="val -55390"/>
              <a:gd name="adj2" fmla="val 4224"/>
              <a:gd name="adj3" fmla="val 16667"/>
            </a:avLst>
          </a:prstGeom>
          <a:solidFill>
            <a:srgbClr val="373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60E90B59-7860-8B69-8C99-A230026364EA}"/>
              </a:ext>
            </a:extLst>
          </p:cNvPr>
          <p:cNvSpPr txBox="1"/>
          <p:nvPr/>
        </p:nvSpPr>
        <p:spPr>
          <a:xfrm>
            <a:off x="902367" y="3320715"/>
            <a:ext cx="2394286" cy="338554"/>
          </a:xfrm>
          <a:prstGeom prst="rect">
            <a:avLst/>
          </a:prstGeom>
          <a:noFill/>
        </p:spPr>
        <p:txBody>
          <a:bodyPr wrap="square" rtlCol="0">
            <a:spAutoFit/>
          </a:bodyPr>
          <a:lstStyle/>
          <a:p>
            <a:r>
              <a:rPr kumimoji="1" lang="en-US" altLang="ja-JP" sz="800" b="1" dirty="0">
                <a:solidFill>
                  <a:schemeClr val="bg1"/>
                </a:solidFill>
                <a:latin typeface="BIZ UD明朝 Medium" panose="02020500000000000000" pitchFamily="17" charset="-128"/>
                <a:ea typeface="BIZ UD明朝 Medium" panose="02020500000000000000" pitchFamily="17" charset="-128"/>
              </a:rPr>
              <a:t>Instagram</a:t>
            </a:r>
            <a:r>
              <a:rPr lang="ja-JP" altLang="en-US" sz="800" b="1" dirty="0">
                <a:solidFill>
                  <a:schemeClr val="bg1"/>
                </a:solidFill>
                <a:latin typeface="BIZ UD明朝 Medium" panose="02020500000000000000" pitchFamily="17" charset="-128"/>
                <a:ea typeface="BIZ UD明朝 Medium" panose="02020500000000000000" pitchFamily="17" charset="-128"/>
              </a:rPr>
              <a:t>のライブ配信も行います。</a:t>
            </a:r>
            <a:endParaRPr lang="en-US" altLang="ja-JP" sz="800" b="1" dirty="0">
              <a:solidFill>
                <a:schemeClr val="bg1"/>
              </a:solidFill>
              <a:latin typeface="BIZ UD明朝 Medium" panose="02020500000000000000" pitchFamily="17" charset="-128"/>
              <a:ea typeface="BIZ UD明朝 Medium" panose="02020500000000000000" pitchFamily="17" charset="-128"/>
            </a:endParaRPr>
          </a:p>
          <a:p>
            <a:r>
              <a:rPr kumimoji="1" lang="en-US" altLang="ja-JP" sz="800" b="1" dirty="0">
                <a:solidFill>
                  <a:schemeClr val="bg1"/>
                </a:solidFill>
                <a:latin typeface="BIZ UD明朝 Medium" panose="02020500000000000000" pitchFamily="17" charset="-128"/>
                <a:ea typeface="BIZ UD明朝 Medium" panose="02020500000000000000" pitchFamily="17" charset="-128"/>
              </a:rPr>
              <a:t>Zoom</a:t>
            </a:r>
            <a:r>
              <a:rPr lang="ja-JP" altLang="en-US" sz="800" b="1" dirty="0">
                <a:solidFill>
                  <a:schemeClr val="bg1"/>
                </a:solidFill>
                <a:latin typeface="BIZ UD明朝 Medium" panose="02020500000000000000" pitchFamily="17" charset="-128"/>
                <a:ea typeface="BIZ UD明朝 Medium" panose="02020500000000000000" pitchFamily="17" charset="-128"/>
              </a:rPr>
              <a:t>での参加も可能です。</a:t>
            </a:r>
            <a:endParaRPr kumimoji="1" lang="ja-JP" altLang="en-US" sz="1000" b="1" dirty="0">
              <a:solidFill>
                <a:schemeClr val="bg1"/>
              </a:solidFill>
              <a:latin typeface="BIZ UD明朝 Medium" panose="02020500000000000000" pitchFamily="17" charset="-128"/>
              <a:ea typeface="BIZ UD明朝 Medium" panose="02020500000000000000" pitchFamily="17" charset="-128"/>
            </a:endParaRPr>
          </a:p>
        </p:txBody>
      </p:sp>
    </p:spTree>
    <p:extLst>
      <p:ext uri="{BB962C8B-B14F-4D97-AF65-F5344CB8AC3E}">
        <p14:creationId xmlns:p14="http://schemas.microsoft.com/office/powerpoint/2010/main" val="1509777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矢印: 上 2">
            <a:extLst>
              <a:ext uri="{FF2B5EF4-FFF2-40B4-BE49-F238E27FC236}">
                <a16:creationId xmlns:a16="http://schemas.microsoft.com/office/drawing/2014/main" id="{54E56FAA-E1D4-2464-0A40-2EA7CB99166B}"/>
              </a:ext>
            </a:extLst>
          </p:cNvPr>
          <p:cNvSpPr/>
          <p:nvPr/>
        </p:nvSpPr>
        <p:spPr>
          <a:xfrm>
            <a:off x="3164304" y="445168"/>
            <a:ext cx="1427663" cy="5895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A77E6105-96E4-ECB6-1469-983E030834E9}"/>
              </a:ext>
            </a:extLst>
          </p:cNvPr>
          <p:cNvSpPr txBox="1"/>
          <p:nvPr/>
        </p:nvSpPr>
        <p:spPr>
          <a:xfrm>
            <a:off x="1409617" y="1103581"/>
            <a:ext cx="5087436" cy="646331"/>
          </a:xfrm>
          <a:prstGeom prst="rect">
            <a:avLst/>
          </a:prstGeom>
          <a:noFill/>
        </p:spPr>
        <p:txBody>
          <a:bodyPr wrap="square" rtlCol="0">
            <a:spAutoFit/>
          </a:bodyPr>
          <a:lstStyle/>
          <a:p>
            <a:r>
              <a:rPr kumimoji="1" lang="en-US" altLang="ja-JP" sz="3600" b="1" dirty="0">
                <a:latin typeface="HG丸ｺﾞｼｯｸM-PRO" panose="020F0600000000000000" pitchFamily="50" charset="-128"/>
                <a:ea typeface="HG丸ｺﾞｼｯｸM-PRO" panose="020F0600000000000000" pitchFamily="50" charset="-128"/>
              </a:rPr>
              <a:t>FAX</a:t>
            </a:r>
            <a:r>
              <a:rPr kumimoji="1" lang="ja-JP" altLang="en-US" sz="3600" b="1" dirty="0">
                <a:latin typeface="HG丸ｺﾞｼｯｸM-PRO" panose="020F0600000000000000" pitchFamily="50" charset="-128"/>
                <a:ea typeface="HG丸ｺﾞｼｯｸM-PRO" panose="020F0600000000000000" pitchFamily="50" charset="-128"/>
              </a:rPr>
              <a:t>　２９－５５６１</a:t>
            </a:r>
          </a:p>
        </p:txBody>
      </p:sp>
      <p:sp>
        <p:nvSpPr>
          <p:cNvPr id="5" name="テキスト ボックス 4">
            <a:extLst>
              <a:ext uri="{FF2B5EF4-FFF2-40B4-BE49-F238E27FC236}">
                <a16:creationId xmlns:a16="http://schemas.microsoft.com/office/drawing/2014/main" id="{117FF815-54A8-7488-8C06-BBC159659D7B}"/>
              </a:ext>
            </a:extLst>
          </p:cNvPr>
          <p:cNvSpPr txBox="1"/>
          <p:nvPr/>
        </p:nvSpPr>
        <p:spPr>
          <a:xfrm>
            <a:off x="1528010" y="1693079"/>
            <a:ext cx="4981074" cy="369332"/>
          </a:xfrm>
          <a:prstGeom prst="rect">
            <a:avLst/>
          </a:prstGeom>
          <a:noFill/>
        </p:spPr>
        <p:txBody>
          <a:bodyPr wrap="square" rtlCol="0">
            <a:spAutoFit/>
          </a:bodyPr>
          <a:lstStyle/>
          <a:p>
            <a:r>
              <a:rPr kumimoji="1" lang="ja-JP" altLang="en-US" dirty="0">
                <a:latin typeface="HGPｺﾞｼｯｸM" panose="020B0600000000000000" pitchFamily="50" charset="-128"/>
                <a:ea typeface="HGPｺﾞｼｯｸM" panose="020B0600000000000000" pitchFamily="50" charset="-128"/>
              </a:rPr>
              <a:t>薩󠄀摩川内市社会福祉協議会　地域福祉課　行</a:t>
            </a:r>
          </a:p>
        </p:txBody>
      </p:sp>
      <p:sp>
        <p:nvSpPr>
          <p:cNvPr id="6" name="テキスト ボックス 5">
            <a:extLst>
              <a:ext uri="{FF2B5EF4-FFF2-40B4-BE49-F238E27FC236}">
                <a16:creationId xmlns:a16="http://schemas.microsoft.com/office/drawing/2014/main" id="{EF336B5A-FA19-3A2B-2EF9-80645DEB7EAE}"/>
              </a:ext>
            </a:extLst>
          </p:cNvPr>
          <p:cNvSpPr txBox="1"/>
          <p:nvPr/>
        </p:nvSpPr>
        <p:spPr>
          <a:xfrm>
            <a:off x="150749" y="2145808"/>
            <a:ext cx="7258176" cy="984885"/>
          </a:xfrm>
          <a:prstGeom prst="rect">
            <a:avLst/>
          </a:prstGeom>
          <a:noFill/>
        </p:spPr>
        <p:txBody>
          <a:bodyPr wrap="square" rtlCol="0">
            <a:spAutoFit/>
          </a:bodyPr>
          <a:lstStyle/>
          <a:p>
            <a:pPr algn="ctr"/>
            <a:r>
              <a:rPr kumimoji="1" lang="ja-JP" altLang="en-US" sz="2600" dirty="0">
                <a:latin typeface="UD デジタル 教科書体 NK-B" panose="02020700000000000000" pitchFamily="18" charset="-128"/>
                <a:ea typeface="UD デジタル 教科書体 NK-B" panose="02020700000000000000" pitchFamily="18" charset="-128"/>
              </a:rPr>
              <a:t>第４回　みんなのつながり発表会 </a:t>
            </a:r>
            <a:r>
              <a:rPr kumimoji="1" lang="en-US" altLang="ja-JP" sz="2600" dirty="0">
                <a:latin typeface="UD デジタル 教科書体 NK-B" panose="02020700000000000000" pitchFamily="18" charset="-128"/>
                <a:ea typeface="UD デジタル 教科書体 NK-B" panose="02020700000000000000" pitchFamily="18" charset="-128"/>
              </a:rPr>
              <a:t>in</a:t>
            </a:r>
            <a:r>
              <a:rPr kumimoji="1" lang="ja-JP" altLang="en-US" sz="2600" dirty="0">
                <a:latin typeface="UD デジタル 教科書体 NK-B" panose="02020700000000000000" pitchFamily="18" charset="-128"/>
                <a:ea typeface="UD デジタル 教科書体 NK-B" panose="02020700000000000000" pitchFamily="18" charset="-128"/>
              </a:rPr>
              <a:t> 薩󠄀</a:t>
            </a:r>
            <a:r>
              <a:rPr lang="ja-JP" altLang="en-US" sz="2600" dirty="0">
                <a:latin typeface="UD デジタル 教科書体 NK-B" panose="02020700000000000000" pitchFamily="18" charset="-128"/>
                <a:ea typeface="UD デジタル 教科書体 NK-B" panose="02020700000000000000" pitchFamily="18" charset="-128"/>
              </a:rPr>
              <a:t>摩川内市</a:t>
            </a:r>
            <a:endParaRPr kumimoji="1" lang="en-US" altLang="ja-JP" sz="2600" dirty="0">
              <a:latin typeface="UD デジタル 教科書体 NK-B" panose="02020700000000000000" pitchFamily="18" charset="-128"/>
              <a:ea typeface="UD デジタル 教科書体 NK-B" panose="02020700000000000000" pitchFamily="18" charset="-128"/>
            </a:endParaRPr>
          </a:p>
          <a:p>
            <a:pPr algn="ctr"/>
            <a:r>
              <a:rPr kumimoji="1" lang="ja-JP" altLang="en-US" sz="3200" dirty="0">
                <a:latin typeface="UD デジタル 教科書体 NK-B" panose="02020700000000000000" pitchFamily="18" charset="-128"/>
                <a:ea typeface="UD デジタル 教科書体 NK-B" panose="02020700000000000000" pitchFamily="18" charset="-128"/>
              </a:rPr>
              <a:t>申 込 書</a:t>
            </a:r>
            <a:endParaRPr kumimoji="1" lang="en-US" altLang="ja-JP" sz="3200"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0A91B03F-9A69-7EA3-5838-0233000F9BE6}"/>
              </a:ext>
            </a:extLst>
          </p:cNvPr>
          <p:cNvSpPr txBox="1"/>
          <p:nvPr/>
        </p:nvSpPr>
        <p:spPr>
          <a:xfrm>
            <a:off x="501232" y="3159752"/>
            <a:ext cx="4888916" cy="369332"/>
          </a:xfrm>
          <a:prstGeom prst="rect">
            <a:avLst/>
          </a:prstGeom>
          <a:noFill/>
        </p:spPr>
        <p:txBody>
          <a:bodyPr wrap="square" rtlCol="0">
            <a:spAutoFit/>
          </a:bodyPr>
          <a:lstStyle/>
          <a:p>
            <a:r>
              <a:rPr kumimoji="1" lang="ja-JP" altLang="en-US" dirty="0"/>
              <a:t>✿</a:t>
            </a:r>
            <a:r>
              <a:rPr kumimoji="1" lang="en-US" altLang="ja-JP" dirty="0">
                <a:latin typeface="HG丸ｺﾞｼｯｸM-PRO" panose="020F0600000000000000" pitchFamily="50" charset="-128"/>
                <a:ea typeface="HG丸ｺﾞｼｯｸM-PRO" panose="020F0600000000000000" pitchFamily="50" charset="-128"/>
              </a:rPr>
              <a:t>FAX</a:t>
            </a:r>
            <a:r>
              <a:rPr kumimoji="1" lang="ja-JP" altLang="en-US" dirty="0">
                <a:latin typeface="HG丸ｺﾞｼｯｸM-PRO" panose="020F0600000000000000" pitchFamily="50" charset="-128"/>
                <a:ea typeface="HG丸ｺﾞｼｯｸM-PRO" panose="020F0600000000000000" pitchFamily="50" charset="-128"/>
              </a:rPr>
              <a:t>もしくはお電話にてお申込みください。</a:t>
            </a:r>
          </a:p>
        </p:txBody>
      </p:sp>
      <p:graphicFrame>
        <p:nvGraphicFramePr>
          <p:cNvPr id="9" name="表 9">
            <a:extLst>
              <a:ext uri="{FF2B5EF4-FFF2-40B4-BE49-F238E27FC236}">
                <a16:creationId xmlns:a16="http://schemas.microsoft.com/office/drawing/2014/main" id="{E1885B63-3E36-1C7E-8E12-294C243A2882}"/>
              </a:ext>
            </a:extLst>
          </p:cNvPr>
          <p:cNvGraphicFramePr>
            <a:graphicFrameLocks noGrp="1"/>
          </p:cNvGraphicFramePr>
          <p:nvPr>
            <p:extLst>
              <p:ext uri="{D42A27DB-BD31-4B8C-83A1-F6EECF244321}">
                <p14:modId xmlns:p14="http://schemas.microsoft.com/office/powerpoint/2010/main" val="2609600379"/>
              </p:ext>
            </p:extLst>
          </p:nvPr>
        </p:nvGraphicFramePr>
        <p:xfrm>
          <a:off x="620587" y="3577493"/>
          <a:ext cx="6352674" cy="5309655"/>
        </p:xfrm>
        <a:graphic>
          <a:graphicData uri="http://schemas.openxmlformats.org/drawingml/2006/table">
            <a:tbl>
              <a:tblPr firstRow="1" bandRow="1">
                <a:tableStyleId>{5940675A-B579-460E-94D1-54222C63F5DA}</a:tableStyleId>
              </a:tblPr>
              <a:tblGrid>
                <a:gridCol w="1677444">
                  <a:extLst>
                    <a:ext uri="{9D8B030D-6E8A-4147-A177-3AD203B41FA5}">
                      <a16:colId xmlns:a16="http://schemas.microsoft.com/office/drawing/2014/main" val="4092418480"/>
                    </a:ext>
                  </a:extLst>
                </a:gridCol>
                <a:gridCol w="4675230">
                  <a:extLst>
                    <a:ext uri="{9D8B030D-6E8A-4147-A177-3AD203B41FA5}">
                      <a16:colId xmlns:a16="http://schemas.microsoft.com/office/drawing/2014/main" val="2563647259"/>
                    </a:ext>
                  </a:extLst>
                </a:gridCol>
              </a:tblGrid>
              <a:tr h="609496">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フリガナ</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sz="2400" dirty="0">
                          <a:latin typeface="HG丸ｺﾞｼｯｸM-PRO" panose="020F0600000000000000" pitchFamily="50" charset="-128"/>
                          <a:ea typeface="HG丸ｺﾞｼｯｸM-PRO" panose="020F0600000000000000" pitchFamily="50" charset="-128"/>
                        </a:rPr>
                        <a:t>氏　　名</a:t>
                      </a:r>
                    </a:p>
                  </a:txBody>
                  <a:tcPr/>
                </a:tc>
                <a:tc>
                  <a:txBody>
                    <a:bodyPr/>
                    <a:lstStyle/>
                    <a:p>
                      <a:endParaRPr kumimoji="1" lang="ja-JP" altLang="en-US" dirty="0"/>
                    </a:p>
                  </a:txBody>
                  <a:tcPr/>
                </a:tc>
                <a:extLst>
                  <a:ext uri="{0D108BD9-81ED-4DB2-BD59-A6C34878D82A}">
                    <a16:rowId xmlns:a16="http://schemas.microsoft.com/office/drawing/2014/main" val="76726369"/>
                  </a:ext>
                </a:extLst>
              </a:tr>
              <a:tr h="599306">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住　　所</a:t>
                      </a:r>
                    </a:p>
                  </a:txBody>
                  <a:tcPr anchor="ctr"/>
                </a:tc>
                <a:tc>
                  <a:txBody>
                    <a:bodyPr/>
                    <a:lstStyle/>
                    <a:p>
                      <a:endParaRPr kumimoji="1" lang="ja-JP" altLang="en-US" dirty="0"/>
                    </a:p>
                  </a:txBody>
                  <a:tcPr/>
                </a:tc>
                <a:extLst>
                  <a:ext uri="{0D108BD9-81ED-4DB2-BD59-A6C34878D82A}">
                    <a16:rowId xmlns:a16="http://schemas.microsoft.com/office/drawing/2014/main" val="339475270"/>
                  </a:ext>
                </a:extLst>
              </a:tr>
              <a:tr h="661736">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生年月日</a:t>
                      </a:r>
                    </a:p>
                  </a:txBody>
                  <a:tcPr anchor="ct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Ｔ・Ｓ・Ｈ</a:t>
                      </a:r>
                      <a:r>
                        <a:rPr kumimoji="1" lang="ja-JP" altLang="en-US" sz="2400" dirty="0">
                          <a:latin typeface="HG丸ｺﾞｼｯｸM-PRO" panose="020F0600000000000000" pitchFamily="50" charset="-128"/>
                          <a:ea typeface="HG丸ｺﾞｼｯｸM-PRO" panose="020F0600000000000000" pitchFamily="50" charset="-128"/>
                        </a:rPr>
                        <a:t>　　　年　　月　　日</a:t>
                      </a:r>
                    </a:p>
                  </a:txBody>
                  <a:tcPr anchor="ctr"/>
                </a:tc>
                <a:extLst>
                  <a:ext uri="{0D108BD9-81ED-4DB2-BD59-A6C34878D82A}">
                    <a16:rowId xmlns:a16="http://schemas.microsoft.com/office/drawing/2014/main" val="1633312765"/>
                  </a:ext>
                </a:extLst>
              </a:tr>
              <a:tr h="685800">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電話番号</a:t>
                      </a:r>
                    </a:p>
                  </a:txBody>
                  <a:tcPr anchor="ctr"/>
                </a:tc>
                <a:tc>
                  <a:txBody>
                    <a:bodyPr/>
                    <a:lstStyle/>
                    <a:p>
                      <a:endParaRPr kumimoji="1" lang="ja-JP" altLang="en-US"/>
                    </a:p>
                  </a:txBody>
                  <a:tcPr/>
                </a:tc>
                <a:extLst>
                  <a:ext uri="{0D108BD9-81ED-4DB2-BD59-A6C34878D82A}">
                    <a16:rowId xmlns:a16="http://schemas.microsoft.com/office/drawing/2014/main" val="2092096059"/>
                  </a:ext>
                </a:extLst>
              </a:tr>
              <a:tr h="625642">
                <a:tc>
                  <a:txBody>
                    <a:bodyPr/>
                    <a:lstStyle/>
                    <a:p>
                      <a:pPr algn="ctr"/>
                      <a:r>
                        <a:rPr kumimoji="1" lang="en-US" altLang="ja-JP" sz="2400" dirty="0">
                          <a:latin typeface="HG丸ｺﾞｼｯｸM-PRO" panose="020F0600000000000000" pitchFamily="50" charset="-128"/>
                          <a:ea typeface="HG丸ｺﾞｼｯｸM-PRO" panose="020F0600000000000000" pitchFamily="50" charset="-128"/>
                        </a:rPr>
                        <a:t>F</a:t>
                      </a:r>
                      <a:r>
                        <a:rPr kumimoji="1" lang="ja-JP" altLang="en-US" sz="2400" dirty="0">
                          <a:latin typeface="HG丸ｺﾞｼｯｸM-PRO" panose="020F0600000000000000" pitchFamily="50" charset="-128"/>
                          <a:ea typeface="HG丸ｺﾞｼｯｸM-PRO" panose="020F0600000000000000" pitchFamily="50" charset="-128"/>
                        </a:rPr>
                        <a:t> </a:t>
                      </a:r>
                      <a:r>
                        <a:rPr kumimoji="1" lang="en-US" altLang="ja-JP" sz="2400" dirty="0">
                          <a:latin typeface="HG丸ｺﾞｼｯｸM-PRO" panose="020F0600000000000000" pitchFamily="50" charset="-128"/>
                          <a:ea typeface="HG丸ｺﾞｼｯｸM-PRO" panose="020F0600000000000000" pitchFamily="50" charset="-128"/>
                        </a:rPr>
                        <a:t>A X</a:t>
                      </a:r>
                      <a:endParaRPr kumimoji="1" lang="ja-JP" altLang="en-US" sz="2400" dirty="0">
                        <a:latin typeface="HG丸ｺﾞｼｯｸM-PRO" panose="020F0600000000000000" pitchFamily="50" charset="-128"/>
                        <a:ea typeface="HG丸ｺﾞｼｯｸM-PRO" panose="020F0600000000000000" pitchFamily="50" charset="-128"/>
                      </a:endParaRPr>
                    </a:p>
                  </a:txBody>
                  <a:tcPr anchor="ctr"/>
                </a:tc>
                <a:tc>
                  <a:txBody>
                    <a:bodyP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a:txBody>
                  <a:tcPr anchor="b"/>
                </a:tc>
                <a:extLst>
                  <a:ext uri="{0D108BD9-81ED-4DB2-BD59-A6C34878D82A}">
                    <a16:rowId xmlns:a16="http://schemas.microsoft.com/office/drawing/2014/main" val="1154437436"/>
                  </a:ext>
                </a:extLst>
              </a:tr>
              <a:tr h="684404">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参加方法</a:t>
                      </a:r>
                    </a:p>
                  </a:txBody>
                  <a:tcPr anchor="ctr"/>
                </a:tc>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来場　・　</a:t>
                      </a:r>
                      <a:r>
                        <a:rPr kumimoji="1" lang="en-US" altLang="ja-JP" sz="2400" dirty="0">
                          <a:latin typeface="HG丸ｺﾞｼｯｸM-PRO" panose="020F0600000000000000" pitchFamily="50" charset="-128"/>
                          <a:ea typeface="HG丸ｺﾞｼｯｸM-PRO" panose="020F0600000000000000" pitchFamily="50" charset="-128"/>
                        </a:rPr>
                        <a:t>zoom</a:t>
                      </a:r>
                      <a:r>
                        <a:rPr kumimoji="1" lang="ja-JP" altLang="en-US" sz="2400" dirty="0">
                          <a:latin typeface="HG丸ｺﾞｼｯｸM-PRO" panose="020F0600000000000000" pitchFamily="50" charset="-128"/>
                          <a:ea typeface="HG丸ｺﾞｼｯｸM-PRO" panose="020F0600000000000000" pitchFamily="50" charset="-128"/>
                        </a:rPr>
                        <a:t>　　　</a:t>
                      </a:r>
                    </a:p>
                  </a:txBody>
                  <a:tcPr anchor="b"/>
                </a:tc>
                <a:extLst>
                  <a:ext uri="{0D108BD9-81ED-4DB2-BD59-A6C34878D82A}">
                    <a16:rowId xmlns:a16="http://schemas.microsoft.com/office/drawing/2014/main" val="961949882"/>
                  </a:ext>
                </a:extLst>
              </a:tr>
              <a:tr h="684404">
                <a:tc>
                  <a:txBody>
                    <a:bodyPr/>
                    <a:lstStyle/>
                    <a:p>
                      <a:pPr algn="ctr"/>
                      <a:r>
                        <a:rPr kumimoji="1" lang="ja-JP" altLang="en-US" sz="1600" dirty="0">
                          <a:latin typeface="HG丸ｺﾞｼｯｸM-PRO" panose="020F0600000000000000" pitchFamily="50" charset="-128"/>
                          <a:ea typeface="HG丸ｺﾞｼｯｸM-PRO" panose="020F0600000000000000" pitchFamily="50" charset="-128"/>
                        </a:rPr>
                        <a:t>メールアドレス</a:t>
                      </a:r>
                    </a:p>
                  </a:txBody>
                  <a:tcPr anchor="ctr"/>
                </a:tc>
                <a:tc>
                  <a:txBody>
                    <a:bodyP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a:txBody>
                  <a:tcPr anchor="b"/>
                </a:tc>
                <a:extLst>
                  <a:ext uri="{0D108BD9-81ED-4DB2-BD59-A6C34878D82A}">
                    <a16:rowId xmlns:a16="http://schemas.microsoft.com/office/drawing/2014/main" val="447228341"/>
                  </a:ext>
                </a:extLst>
              </a:tr>
              <a:tr h="684404">
                <a:tc>
                  <a:txBody>
                    <a:bodyPr/>
                    <a:lstStyle/>
                    <a:p>
                      <a:pPr algn="ctr"/>
                      <a:r>
                        <a:rPr kumimoji="1" lang="ja-JP" altLang="en-US" sz="2400" dirty="0">
                          <a:latin typeface="HG丸ｺﾞｼｯｸM-PRO" panose="020F0600000000000000" pitchFamily="50" charset="-128"/>
                          <a:ea typeface="HG丸ｺﾞｼｯｸM-PRO" panose="020F0600000000000000" pitchFamily="50" charset="-128"/>
                        </a:rPr>
                        <a:t>備 　考</a:t>
                      </a:r>
                    </a:p>
                  </a:txBody>
                  <a:tcPr anchor="ctr"/>
                </a:tc>
                <a:tc>
                  <a:txBody>
                    <a:bodyPr/>
                    <a:lstStyle/>
                    <a:p>
                      <a:endParaRPr kumimoji="1" lang="ja-JP" altLang="en-US" dirty="0"/>
                    </a:p>
                  </a:txBody>
                  <a:tcPr/>
                </a:tc>
                <a:extLst>
                  <a:ext uri="{0D108BD9-81ED-4DB2-BD59-A6C34878D82A}">
                    <a16:rowId xmlns:a16="http://schemas.microsoft.com/office/drawing/2014/main" val="3488901422"/>
                  </a:ext>
                </a:extLst>
              </a:tr>
            </a:tbl>
          </a:graphicData>
        </a:graphic>
      </p:graphicFrame>
      <p:sp>
        <p:nvSpPr>
          <p:cNvPr id="10" name="テキスト ボックス 9">
            <a:extLst>
              <a:ext uri="{FF2B5EF4-FFF2-40B4-BE49-F238E27FC236}">
                <a16:creationId xmlns:a16="http://schemas.microsoft.com/office/drawing/2014/main" id="{1B807992-BA78-225A-6726-ECB54C89A624}"/>
              </a:ext>
            </a:extLst>
          </p:cNvPr>
          <p:cNvSpPr txBox="1"/>
          <p:nvPr/>
        </p:nvSpPr>
        <p:spPr>
          <a:xfrm>
            <a:off x="4296589" y="9673629"/>
            <a:ext cx="3379558" cy="738664"/>
          </a:xfrm>
          <a:prstGeom prst="rect">
            <a:avLst/>
          </a:prstGeom>
          <a:noFill/>
        </p:spPr>
        <p:txBody>
          <a:bodyPr wrap="square" rtlCol="0">
            <a:spAutoFit/>
          </a:bodyPr>
          <a:lstStyle/>
          <a:p>
            <a:r>
              <a:rPr kumimoji="1" lang="en-US" altLang="ja-JP" sz="1400" dirty="0">
                <a:latin typeface="HGPｺﾞｼｯｸM" panose="020B0600000000000000" pitchFamily="50" charset="-128"/>
                <a:ea typeface="HGPｺﾞｼｯｸM" panose="020B0600000000000000" pitchFamily="50" charset="-128"/>
              </a:rPr>
              <a:t>【</a:t>
            </a:r>
            <a:r>
              <a:rPr kumimoji="1" lang="ja-JP" altLang="en-US" sz="1400" dirty="0">
                <a:latin typeface="HGPｺﾞｼｯｸM" panose="020B0600000000000000" pitchFamily="50" charset="-128"/>
                <a:ea typeface="HGPｺﾞｼｯｸM" panose="020B0600000000000000" pitchFamily="50" charset="-128"/>
              </a:rPr>
              <a:t>お問い合わせ</a:t>
            </a:r>
            <a:r>
              <a:rPr lang="en-US" altLang="ja-JP" sz="1400" dirty="0">
                <a:latin typeface="HGPｺﾞｼｯｸM" panose="020B0600000000000000" pitchFamily="50" charset="-128"/>
                <a:ea typeface="HGPｺﾞｼｯｸM" panose="020B0600000000000000" pitchFamily="50" charset="-128"/>
              </a:rPr>
              <a:t>】</a:t>
            </a:r>
          </a:p>
          <a:p>
            <a:r>
              <a:rPr kumimoji="1" lang="ja-JP" altLang="en-US" sz="1400" dirty="0">
                <a:latin typeface="HGPｺﾞｼｯｸM" panose="020B0600000000000000" pitchFamily="50" charset="-128"/>
                <a:ea typeface="HGPｺﾞｼｯｸM" panose="020B0600000000000000" pitchFamily="50" charset="-128"/>
              </a:rPr>
              <a:t>薩󠄀摩川内市社会福祉協議会地域福祉課</a:t>
            </a:r>
            <a:endParaRPr kumimoji="1" lang="en-US" altLang="ja-JP" sz="1400" dirty="0">
              <a:latin typeface="HGPｺﾞｼｯｸM" panose="020B0600000000000000" pitchFamily="50" charset="-128"/>
              <a:ea typeface="HGPｺﾞｼｯｸM" panose="020B0600000000000000" pitchFamily="50" charset="-128"/>
            </a:endParaRPr>
          </a:p>
          <a:p>
            <a:r>
              <a:rPr lang="en-US" altLang="ja-JP" sz="1400" dirty="0">
                <a:latin typeface="HGPｺﾞｼｯｸM" panose="020B0600000000000000" pitchFamily="50" charset="-128"/>
                <a:ea typeface="HGPｺﾞｼｯｸM" panose="020B0600000000000000" pitchFamily="50" charset="-128"/>
              </a:rPr>
              <a:t>TEL</a:t>
            </a:r>
            <a:r>
              <a:rPr lang="ja-JP" altLang="en-US" sz="1400" dirty="0">
                <a:latin typeface="HGPｺﾞｼｯｸM" panose="020B0600000000000000" pitchFamily="50" charset="-128"/>
                <a:ea typeface="HGPｺﾞｼｯｸM" panose="020B0600000000000000" pitchFamily="50" charset="-128"/>
              </a:rPr>
              <a:t>　０９９６－２９－５５３８</a:t>
            </a:r>
            <a:endParaRPr kumimoji="1" lang="ja-JP" altLang="en-US" sz="1400" dirty="0">
              <a:latin typeface="HGPｺﾞｼｯｸM" panose="020B0600000000000000" pitchFamily="50" charset="-128"/>
              <a:ea typeface="HGPｺﾞｼｯｸM" panose="020B0600000000000000" pitchFamily="50" charset="-128"/>
            </a:endParaRPr>
          </a:p>
        </p:txBody>
      </p:sp>
      <p:sp>
        <p:nvSpPr>
          <p:cNvPr id="2" name="テキスト ボックス 1">
            <a:extLst>
              <a:ext uri="{FF2B5EF4-FFF2-40B4-BE49-F238E27FC236}">
                <a16:creationId xmlns:a16="http://schemas.microsoft.com/office/drawing/2014/main" id="{EC20E46D-706C-D6E1-2D24-887D81BADD6C}"/>
              </a:ext>
            </a:extLst>
          </p:cNvPr>
          <p:cNvSpPr txBox="1"/>
          <p:nvPr/>
        </p:nvSpPr>
        <p:spPr>
          <a:xfrm>
            <a:off x="2286000" y="6845969"/>
            <a:ext cx="2683042" cy="261610"/>
          </a:xfrm>
          <a:prstGeom prst="rect">
            <a:avLst/>
          </a:prstGeom>
          <a:noFill/>
        </p:spPr>
        <p:txBody>
          <a:bodyPr wrap="square" rtlCol="0">
            <a:spAutoFit/>
          </a:bodyPr>
          <a:lstStyle/>
          <a:p>
            <a:r>
              <a:rPr kumimoji="1" lang="en-US" altLang="ja-JP" sz="1100" dirty="0">
                <a:latin typeface="HG丸ｺﾞｼｯｸM-PRO" panose="020F0600000000000000" pitchFamily="50" charset="-128"/>
                <a:ea typeface="HG丸ｺﾞｼｯｸM-PRO" panose="020F0600000000000000" pitchFamily="50" charset="-128"/>
              </a:rPr>
              <a:t>※</a:t>
            </a:r>
            <a:r>
              <a:rPr kumimoji="1" lang="ja-JP" altLang="en-US" sz="1100" dirty="0">
                <a:latin typeface="HG丸ｺﾞｼｯｸM-PRO" panose="020F0600000000000000" pitchFamily="50" charset="-128"/>
                <a:ea typeface="HG丸ｺﾞｼｯｸM-PRO" panose="020F0600000000000000" pitchFamily="50" charset="-128"/>
              </a:rPr>
              <a:t>どちらかを〇で囲んでください。</a:t>
            </a:r>
          </a:p>
        </p:txBody>
      </p:sp>
      <p:sp>
        <p:nvSpPr>
          <p:cNvPr id="8" name="テキスト ボックス 7">
            <a:extLst>
              <a:ext uri="{FF2B5EF4-FFF2-40B4-BE49-F238E27FC236}">
                <a16:creationId xmlns:a16="http://schemas.microsoft.com/office/drawing/2014/main" id="{E0878949-3D70-5FD5-5755-0FB9E98CF2AD}"/>
              </a:ext>
            </a:extLst>
          </p:cNvPr>
          <p:cNvSpPr txBox="1"/>
          <p:nvPr/>
        </p:nvSpPr>
        <p:spPr>
          <a:xfrm>
            <a:off x="2286000" y="7519736"/>
            <a:ext cx="4475747" cy="261610"/>
          </a:xfrm>
          <a:prstGeom prst="rect">
            <a:avLst/>
          </a:prstGeom>
          <a:noFill/>
        </p:spPr>
        <p:txBody>
          <a:bodyPr wrap="square" rtlCol="0">
            <a:spAutoFit/>
          </a:bodyPr>
          <a:lstStyle/>
          <a:p>
            <a:r>
              <a:rPr lang="en-US" altLang="ja-JP" sz="1100" dirty="0">
                <a:latin typeface="HG丸ｺﾞｼｯｸM-PRO" panose="020F0600000000000000" pitchFamily="50" charset="-128"/>
                <a:ea typeface="HG丸ｺﾞｼｯｸM-PRO" panose="020F0600000000000000" pitchFamily="50" charset="-128"/>
              </a:rPr>
              <a:t>※</a:t>
            </a:r>
            <a:r>
              <a:rPr kumimoji="1" lang="en-US" altLang="ja-JP" sz="1100" dirty="0">
                <a:latin typeface="HG丸ｺﾞｼｯｸM-PRO" panose="020F0600000000000000" pitchFamily="50" charset="-128"/>
                <a:ea typeface="HG丸ｺﾞｼｯｸM-PRO" panose="020F0600000000000000" pitchFamily="50" charset="-128"/>
              </a:rPr>
              <a:t>zoom</a:t>
            </a:r>
            <a:r>
              <a:rPr lang="ja-JP" altLang="en-US" sz="1100" dirty="0">
                <a:latin typeface="HG丸ｺﾞｼｯｸM-PRO" panose="020F0600000000000000" pitchFamily="50" charset="-128"/>
                <a:ea typeface="HG丸ｺﾞｼｯｸM-PRO" panose="020F0600000000000000" pitchFamily="50" charset="-128"/>
              </a:rPr>
              <a:t>参加される方には事前に来場</a:t>
            </a:r>
            <a:r>
              <a:rPr lang="en-US" altLang="ja-JP" sz="1100" dirty="0">
                <a:latin typeface="HG丸ｺﾞｼｯｸM-PRO" panose="020F0600000000000000" pitchFamily="50" charset="-128"/>
                <a:ea typeface="HG丸ｺﾞｼｯｸM-PRO" panose="020F0600000000000000" pitchFamily="50" charset="-128"/>
              </a:rPr>
              <a:t>URL</a:t>
            </a:r>
            <a:r>
              <a:rPr lang="ja-JP" altLang="en-US" sz="1100" dirty="0">
                <a:latin typeface="HG丸ｺﾞｼｯｸM-PRO" panose="020F0600000000000000" pitchFamily="50" charset="-128"/>
                <a:ea typeface="HG丸ｺﾞｼｯｸM-PRO" panose="020F0600000000000000" pitchFamily="50" charset="-128"/>
              </a:rPr>
              <a:t>を送らせていただきます</a:t>
            </a:r>
            <a:r>
              <a:rPr lang="ja-JP" altLang="en-US" sz="1050" dirty="0">
                <a:latin typeface="HG丸ｺﾞｼｯｸM-PRO" panose="020F0600000000000000" pitchFamily="50" charset="-128"/>
                <a:ea typeface="HG丸ｺﾞｼｯｸM-PRO" panose="020F0600000000000000" pitchFamily="50" charset="-128"/>
              </a:rPr>
              <a:t>。</a:t>
            </a:r>
            <a:endParaRPr kumimoji="1" lang="ja-JP" altLang="en-US" sz="1050"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A722FEF2-8AEA-2BBA-7D55-19B532B34FBE}"/>
              </a:ext>
            </a:extLst>
          </p:cNvPr>
          <p:cNvSpPr txBox="1"/>
          <p:nvPr/>
        </p:nvSpPr>
        <p:spPr>
          <a:xfrm>
            <a:off x="4563812" y="0"/>
            <a:ext cx="2995863" cy="646331"/>
          </a:xfrm>
          <a:prstGeom prst="rect">
            <a:avLst/>
          </a:prstGeom>
          <a:solidFill>
            <a:schemeClr val="bg1">
              <a:lumMod val="85000"/>
            </a:schemeClr>
          </a:solid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申込締め切り</a:t>
            </a:r>
            <a:endParaRPr kumimoji="1" lang="en-US" altLang="ja-JP" b="1" dirty="0">
              <a:latin typeface="HG丸ｺﾞｼｯｸM-PRO" panose="020F0600000000000000" pitchFamily="50" charset="-128"/>
              <a:ea typeface="HG丸ｺﾞｼｯｸM-PRO" panose="020F0600000000000000" pitchFamily="50" charset="-128"/>
            </a:endParaRPr>
          </a:p>
          <a:p>
            <a:r>
              <a:rPr lang="ja-JP" altLang="en-US" b="1" dirty="0">
                <a:latin typeface="HG丸ｺﾞｼｯｸM-PRO" panose="020F0600000000000000" pitchFamily="50" charset="-128"/>
                <a:ea typeface="HG丸ｺﾞｼｯｸM-PRO" panose="020F0600000000000000" pitchFamily="50" charset="-128"/>
              </a:rPr>
              <a:t>令和５年１月２０日（金）</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CC4547A1-5192-893A-8AFB-C8231C1C3205}"/>
              </a:ext>
            </a:extLst>
          </p:cNvPr>
          <p:cNvSpPr txBox="1"/>
          <p:nvPr/>
        </p:nvSpPr>
        <p:spPr>
          <a:xfrm>
            <a:off x="625641" y="8951495"/>
            <a:ext cx="6340643" cy="523220"/>
          </a:xfrm>
          <a:prstGeom prst="rect">
            <a:avLst/>
          </a:prstGeom>
          <a:solidFill>
            <a:schemeClr val="bg1">
              <a:lumMod val="75000"/>
            </a:schemeClr>
          </a:solidFill>
        </p:spPr>
        <p:txBody>
          <a:bodyPr wrap="square" rtlCol="0">
            <a:spAutoFit/>
          </a:bodyPr>
          <a:lstStyle/>
          <a:p>
            <a:r>
              <a:rPr kumimoji="1" lang="en-US" altLang="ja-JP" sz="1400" dirty="0">
                <a:latin typeface="HG丸ｺﾞｼｯｸM-PRO" panose="020F0600000000000000" pitchFamily="50" charset="-128"/>
                <a:ea typeface="HG丸ｺﾞｼｯｸM-PRO" panose="020F0600000000000000" pitchFamily="50" charset="-128"/>
              </a:rPr>
              <a:t>※</a:t>
            </a:r>
            <a:r>
              <a:rPr kumimoji="1" lang="ja-JP" altLang="en-US" sz="1400" dirty="0">
                <a:latin typeface="HG丸ｺﾞｼｯｸM-PRO" panose="020F0600000000000000" pitchFamily="50" charset="-128"/>
                <a:ea typeface="HG丸ｺﾞｼｯｸM-PRO" panose="020F0600000000000000" pitchFamily="50" charset="-128"/>
              </a:rPr>
              <a:t>コロナ等の影響による延期、中止または無観客開催になった場合など、連絡させていただくことがございます。目的外での利用はいたしません。</a:t>
            </a:r>
          </a:p>
        </p:txBody>
      </p:sp>
      <p:sp>
        <p:nvSpPr>
          <p:cNvPr id="14" name="テキスト ボックス 13">
            <a:extLst>
              <a:ext uri="{FF2B5EF4-FFF2-40B4-BE49-F238E27FC236}">
                <a16:creationId xmlns:a16="http://schemas.microsoft.com/office/drawing/2014/main" id="{F5B96E9C-89C8-35F5-7775-4C4B71FE8640}"/>
              </a:ext>
            </a:extLst>
          </p:cNvPr>
          <p:cNvSpPr txBox="1"/>
          <p:nvPr/>
        </p:nvSpPr>
        <p:spPr>
          <a:xfrm>
            <a:off x="625642" y="9757611"/>
            <a:ext cx="2887578" cy="523220"/>
          </a:xfrm>
          <a:prstGeom prst="rect">
            <a:avLst/>
          </a:prstGeom>
          <a:noFill/>
        </p:spPr>
        <p:txBody>
          <a:bodyPr wrap="square" rtlCol="0">
            <a:spAutoFit/>
          </a:bodyPr>
          <a:lstStyle/>
          <a:p>
            <a:r>
              <a:rPr kumimoji="1" lang="ja-JP" altLang="en-US" sz="1400" dirty="0"/>
              <a:t>　右記</a:t>
            </a:r>
            <a:r>
              <a:rPr kumimoji="1" lang="en-US" altLang="ja-JP" sz="1400" dirty="0"/>
              <a:t>QR</a:t>
            </a:r>
            <a:r>
              <a:rPr kumimoji="1" lang="ja-JP" altLang="en-US" sz="1400" dirty="0"/>
              <a:t>コードを読み取り、応募フォームからお申込みいただけます。</a:t>
            </a:r>
            <a:endParaRPr kumimoji="1" lang="ja-JP" altLang="en-US" sz="1600" dirty="0"/>
          </a:p>
        </p:txBody>
      </p:sp>
      <p:pic>
        <p:nvPicPr>
          <p:cNvPr id="16" name="図 15">
            <a:extLst>
              <a:ext uri="{FF2B5EF4-FFF2-40B4-BE49-F238E27FC236}">
                <a16:creationId xmlns:a16="http://schemas.microsoft.com/office/drawing/2014/main" id="{782B7554-F249-9DDA-A17D-716D3C7EC2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7127" y="9603164"/>
            <a:ext cx="843904" cy="843904"/>
          </a:xfrm>
          <a:prstGeom prst="rect">
            <a:avLst/>
          </a:prstGeom>
        </p:spPr>
      </p:pic>
    </p:spTree>
    <p:extLst>
      <p:ext uri="{BB962C8B-B14F-4D97-AF65-F5344CB8AC3E}">
        <p14:creationId xmlns:p14="http://schemas.microsoft.com/office/powerpoint/2010/main" val="23038570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932_shiori_travel_A4.potx" id="{2C4E2D7B-397F-40C9-98AD-8D478BDFB3F0}" vid="{51D97DF7-A5C9-4FDD-AC79-7E44805DE1AE}"/>
    </a:ext>
  </a:extLst>
</a:theme>
</file>

<file path=docProps/app.xml><?xml version="1.0" encoding="utf-8"?>
<Properties xmlns="http://schemas.openxmlformats.org/officeDocument/2006/extended-properties" xmlns:vt="http://schemas.openxmlformats.org/officeDocument/2006/docPropsVTypes">
  <Template>旅のしおり（A4・シャイニー）</Template>
  <TotalTime>838</TotalTime>
  <Words>490</Words>
  <Application>Microsoft Office PowerPoint</Application>
  <PresentationFormat>ユーザー設定</PresentationFormat>
  <Paragraphs>50</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BIZ UDP明朝 Medium</vt:lpstr>
      <vt:lpstr>BIZ UD明朝 Medium</vt:lpstr>
      <vt:lpstr>HGPｺﾞｼｯｸM</vt:lpstr>
      <vt:lpstr>HGSｺﾞｼｯｸM</vt:lpstr>
      <vt:lpstr>HG丸ｺﾞｼｯｸM-PRO</vt:lpstr>
      <vt:lpstr>UD デジタル 教科書体 N-B</vt:lpstr>
      <vt:lpstr>UD デジタル 教科書体 NK-B</vt:lpstr>
      <vt:lpstr>メイリオ</vt:lpstr>
      <vt:lpstr>Arial</vt:lpstr>
      <vt:lpstr>Calibri</vt:lpstr>
      <vt:lpstr>Calibri Light</vt:lpstr>
      <vt:lpstr>Lucida Calligraphy</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薩摩川内市社会福祉協議会 地域福祉課</dc:creator>
  <cp:lastModifiedBy>薩摩川内市社会福祉協議会 地域福祉課</cp:lastModifiedBy>
  <cp:revision>47</cp:revision>
  <cp:lastPrinted>2023-01-04T06:28:28Z</cp:lastPrinted>
  <dcterms:created xsi:type="dcterms:W3CDTF">2022-11-27T13:04:02Z</dcterms:created>
  <dcterms:modified xsi:type="dcterms:W3CDTF">2023-01-05T23:22:04Z</dcterms:modified>
</cp:coreProperties>
</file>